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3" r:id="rId1"/>
  </p:sldMasterIdLst>
  <p:notesMasterIdLst>
    <p:notesMasterId r:id="rId4"/>
  </p:notesMasterIdLst>
  <p:sldIdLst>
    <p:sldId id="256" r:id="rId2"/>
    <p:sldId id="257" r:id="rId3"/>
  </p:sldIdLst>
  <p:sldSz cx="7569200" cy="5346700"/>
  <p:notesSz cx="6858000" cy="9144000"/>
  <p:embeddedFontLst>
    <p:embeddedFont>
      <p:font typeface="Helvetica Neue" panose="020B060402020202020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363"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 name="Google Shape;4;n"/>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1pPr>
            <a:lvl2pPr marL="914400" marR="0" lvl="1"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2pPr>
            <a:lvl3pPr marL="1371600" marR="0" lvl="2"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3pPr>
            <a:lvl4pPr marL="1828800" marR="0" lvl="3"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4pPr>
            <a:lvl5pPr marL="2286000" marR="0" lvl="4"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5pPr>
            <a:lvl6pPr marL="2743200" marR="0" lvl="5"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6pPr>
            <a:lvl7pPr marL="3200400" marR="0" lvl="6"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7pPr>
            <a:lvl8pPr marL="3657600" marR="0" lvl="7"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8pPr>
            <a:lvl9pPr marL="4114800" marR="0" lvl="8" indent="-228600" algn="l" rtl="0">
              <a:lnSpc>
                <a:spcPct val="117999"/>
              </a:lnSpc>
              <a:spcBef>
                <a:spcPts val="0"/>
              </a:spcBef>
              <a:spcAft>
                <a:spcPts val="0"/>
              </a:spcAft>
              <a:buSzPts val="1400"/>
              <a:buNone/>
              <a:defRPr sz="2200" b="0" i="0" u="none" strike="noStrike" cap="none">
                <a:latin typeface="Helvetica Neue"/>
                <a:ea typeface="Helvetica Neue"/>
                <a:cs typeface="Helvetica Neue"/>
                <a:sym typeface="Helvetica Neue"/>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1: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4" name="Google Shape;74;p1:notes"/>
          <p:cNvSpPr>
            <a:spLocks noGrp="1" noRot="1" noChangeAspect="1"/>
          </p:cNvSpPr>
          <p:nvPr>
            <p:ph type="sldImg" idx="2"/>
          </p:nvPr>
        </p:nvSpPr>
        <p:spPr>
          <a:xfrm>
            <a:off x="1003300" y="685800"/>
            <a:ext cx="48514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2: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2:notes"/>
          <p:cNvSpPr>
            <a:spLocks noGrp="1" noRot="1" noChangeAspect="1"/>
          </p:cNvSpPr>
          <p:nvPr>
            <p:ph type="sldImg" idx="2"/>
          </p:nvPr>
        </p:nvSpPr>
        <p:spPr>
          <a:xfrm>
            <a:off x="1003300" y="685800"/>
            <a:ext cx="48514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olo"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body" idx="1"/>
          </p:nvPr>
        </p:nvSpPr>
        <p:spPr>
          <a:xfrm>
            <a:off x="379965" y="4222803"/>
            <a:ext cx="6806074" cy="197321"/>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176"/>
              <a:buFont typeface="Helvetica Neue"/>
              <a:buNone/>
              <a:defRPr sz="1176"/>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11" name="Google Shape;11;p2"/>
          <p:cNvSpPr txBox="1">
            <a:spLocks noGrp="1"/>
          </p:cNvSpPr>
          <p:nvPr>
            <p:ph type="title"/>
          </p:nvPr>
        </p:nvSpPr>
        <p:spPr>
          <a:xfrm>
            <a:off x="381563" y="1346579"/>
            <a:ext cx="6806073" cy="1439899"/>
          </a:xfrm>
          <a:prstGeom prst="rect">
            <a:avLst/>
          </a:prstGeom>
          <a:noFill/>
          <a:ln>
            <a:noFill/>
          </a:ln>
        </p:spPr>
        <p:txBody>
          <a:bodyPr spcFirstLastPara="1" wrap="square" lIns="15725" tIns="15725" rIns="15725" bIns="15725" anchor="b"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12" name="Google Shape;12;p2"/>
          <p:cNvSpPr txBox="1">
            <a:spLocks noGrp="1"/>
          </p:cNvSpPr>
          <p:nvPr>
            <p:ph type="body" idx="2"/>
          </p:nvPr>
        </p:nvSpPr>
        <p:spPr>
          <a:xfrm>
            <a:off x="379966" y="2786477"/>
            <a:ext cx="6806073" cy="590122"/>
          </a:xfrm>
          <a:prstGeom prst="rect">
            <a:avLst/>
          </a:prstGeom>
          <a:noFill/>
          <a:ln>
            <a:noFill/>
          </a:ln>
        </p:spPr>
        <p:txBody>
          <a:bodyPr spcFirstLastPara="1" wrap="square" lIns="15725" tIns="15725" rIns="15725" bIns="15725" anchor="t" anchorCtr="0">
            <a:normAutofit/>
          </a:bodyPr>
          <a:lstStyle>
            <a:lvl1pPr marL="457200" lvl="0" indent="-228600" algn="l">
              <a:lnSpc>
                <a:spcPct val="100000"/>
              </a:lnSpc>
              <a:spcBef>
                <a:spcPts val="0"/>
              </a:spcBef>
              <a:spcAft>
                <a:spcPts val="0"/>
              </a:spcAft>
              <a:buClr>
                <a:srgbClr val="000000"/>
              </a:buClr>
              <a:buSzPts val="1800"/>
              <a:buNone/>
              <a:defRPr/>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13" name="Google Shape;13;p2"/>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Dichiarazione">
  <p:cSld name="Dichiarazione">
    <p:spTree>
      <p:nvGrpSpPr>
        <p:cNvPr id="1" name="Shape 51"/>
        <p:cNvGrpSpPr/>
        <p:nvPr/>
      </p:nvGrpSpPr>
      <p:grpSpPr>
        <a:xfrm>
          <a:off x="0" y="0"/>
          <a:ext cx="0" cy="0"/>
          <a:chOff x="0" y="0"/>
          <a:chExt cx="0" cy="0"/>
        </a:xfrm>
      </p:grpSpPr>
      <p:sp>
        <p:nvSpPr>
          <p:cNvPr id="52" name="Google Shape;52;p11"/>
          <p:cNvSpPr txBox="1">
            <a:spLocks noGrp="1"/>
          </p:cNvSpPr>
          <p:nvPr>
            <p:ph type="body" idx="1"/>
          </p:nvPr>
        </p:nvSpPr>
        <p:spPr>
          <a:xfrm>
            <a:off x="381564" y="2073266"/>
            <a:ext cx="6806072" cy="1200168"/>
          </a:xfrm>
          <a:prstGeom prst="rect">
            <a:avLst/>
          </a:prstGeom>
          <a:noFill/>
          <a:ln>
            <a:noFill/>
          </a:ln>
        </p:spPr>
        <p:txBody>
          <a:bodyPr spcFirstLastPara="1" wrap="square" lIns="15725" tIns="15725" rIns="15725" bIns="15725" anchor="ctr" anchorCtr="0">
            <a:normAutofit/>
          </a:bodyPr>
          <a:lstStyle>
            <a:lvl1pPr marL="457200" lvl="0" indent="-228600" algn="ctr">
              <a:lnSpc>
                <a:spcPct val="80000"/>
              </a:lnSpc>
              <a:spcBef>
                <a:spcPts val="0"/>
              </a:spcBef>
              <a:spcAft>
                <a:spcPts val="0"/>
              </a:spcAft>
              <a:buClr>
                <a:srgbClr val="000000"/>
              </a:buClr>
              <a:buSzPts val="4400"/>
              <a:buFont typeface="Helvetica Neue"/>
              <a:buNone/>
              <a:defRPr sz="4400" b="0">
                <a:latin typeface="Helvetica Neue"/>
                <a:ea typeface="Helvetica Neue"/>
                <a:cs typeface="Helvetica Neue"/>
                <a:sym typeface="Helvetica Neue"/>
              </a:defRPr>
            </a:lvl1pPr>
            <a:lvl2pPr marL="914400" lvl="1" indent="-228600" algn="ctr">
              <a:lnSpc>
                <a:spcPct val="80000"/>
              </a:lnSpc>
              <a:spcBef>
                <a:spcPts val="0"/>
              </a:spcBef>
              <a:spcAft>
                <a:spcPts val="0"/>
              </a:spcAft>
              <a:buClr>
                <a:srgbClr val="000000"/>
              </a:buClr>
              <a:buSzPts val="4400"/>
              <a:buFont typeface="Helvetica Neue"/>
              <a:buNone/>
              <a:defRPr sz="4400" b="0">
                <a:latin typeface="Helvetica Neue"/>
                <a:ea typeface="Helvetica Neue"/>
                <a:cs typeface="Helvetica Neue"/>
                <a:sym typeface="Helvetica Neue"/>
              </a:defRPr>
            </a:lvl2pPr>
            <a:lvl3pPr marL="1371600" lvl="2" indent="-228600" algn="ctr">
              <a:lnSpc>
                <a:spcPct val="80000"/>
              </a:lnSpc>
              <a:spcBef>
                <a:spcPts val="0"/>
              </a:spcBef>
              <a:spcAft>
                <a:spcPts val="0"/>
              </a:spcAft>
              <a:buClr>
                <a:srgbClr val="000000"/>
              </a:buClr>
              <a:buSzPts val="4400"/>
              <a:buFont typeface="Helvetica Neue"/>
              <a:buNone/>
              <a:defRPr sz="4400" b="0">
                <a:latin typeface="Helvetica Neue"/>
                <a:ea typeface="Helvetica Neue"/>
                <a:cs typeface="Helvetica Neue"/>
                <a:sym typeface="Helvetica Neue"/>
              </a:defRPr>
            </a:lvl3pPr>
            <a:lvl4pPr marL="1828800" lvl="3" indent="-228600" algn="ctr">
              <a:lnSpc>
                <a:spcPct val="80000"/>
              </a:lnSpc>
              <a:spcBef>
                <a:spcPts val="0"/>
              </a:spcBef>
              <a:spcAft>
                <a:spcPts val="0"/>
              </a:spcAft>
              <a:buClr>
                <a:srgbClr val="000000"/>
              </a:buClr>
              <a:buSzPts val="4400"/>
              <a:buFont typeface="Helvetica Neue"/>
              <a:buNone/>
              <a:defRPr sz="4400" b="0">
                <a:latin typeface="Helvetica Neue"/>
                <a:ea typeface="Helvetica Neue"/>
                <a:cs typeface="Helvetica Neue"/>
                <a:sym typeface="Helvetica Neue"/>
              </a:defRPr>
            </a:lvl4pPr>
            <a:lvl5pPr marL="2286000" lvl="4" indent="-228600" algn="ctr">
              <a:lnSpc>
                <a:spcPct val="80000"/>
              </a:lnSpc>
              <a:spcBef>
                <a:spcPts val="0"/>
              </a:spcBef>
              <a:spcAft>
                <a:spcPts val="0"/>
              </a:spcAft>
              <a:buClr>
                <a:srgbClr val="000000"/>
              </a:buClr>
              <a:buSzPts val="4400"/>
              <a:buFont typeface="Helvetica Neue"/>
              <a:buNone/>
              <a:defRPr sz="4400" b="0">
                <a:latin typeface="Helvetica Neue"/>
                <a:ea typeface="Helvetica Neue"/>
                <a:cs typeface="Helvetica Neue"/>
                <a:sym typeface="Helvetica Neu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3" name="Google Shape;53;p11"/>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Informazione importante">
  <p:cSld name="Informazione importante">
    <p:spTree>
      <p:nvGrpSpPr>
        <p:cNvPr id="1" name="Shape 54"/>
        <p:cNvGrpSpPr/>
        <p:nvPr/>
      </p:nvGrpSpPr>
      <p:grpSpPr>
        <a:xfrm>
          <a:off x="0" y="0"/>
          <a:ext cx="0" cy="0"/>
          <a:chOff x="0" y="0"/>
          <a:chExt cx="0" cy="0"/>
        </a:xfrm>
      </p:grpSpPr>
      <p:sp>
        <p:nvSpPr>
          <p:cNvPr id="55" name="Google Shape;55;p12"/>
          <p:cNvSpPr txBox="1">
            <a:spLocks noGrp="1"/>
          </p:cNvSpPr>
          <p:nvPr>
            <p:ph type="body" idx="1"/>
          </p:nvPr>
        </p:nvSpPr>
        <p:spPr>
          <a:xfrm>
            <a:off x="381564" y="882207"/>
            <a:ext cx="6806072" cy="2243264"/>
          </a:xfrm>
          <a:prstGeom prst="rect">
            <a:avLst/>
          </a:prstGeom>
          <a:noFill/>
          <a:ln>
            <a:noFill/>
          </a:ln>
        </p:spPr>
        <p:txBody>
          <a:bodyPr spcFirstLastPara="1" wrap="square" lIns="15725" tIns="15725" rIns="15725" bIns="15725" anchor="b" anchorCtr="0">
            <a:normAutofit/>
          </a:bodyPr>
          <a:lstStyle>
            <a:lvl1pPr marL="457200" lvl="0" indent="-228600" algn="ctr">
              <a:lnSpc>
                <a:spcPct val="80000"/>
              </a:lnSpc>
              <a:spcBef>
                <a:spcPts val="0"/>
              </a:spcBef>
              <a:spcAft>
                <a:spcPts val="0"/>
              </a:spcAft>
              <a:buClr>
                <a:srgbClr val="000000"/>
              </a:buClr>
              <a:buSzPts val="9600"/>
              <a:buFont typeface="Helvetica Neue"/>
              <a:buNone/>
              <a:defRPr sz="9600"/>
            </a:lvl1pPr>
            <a:lvl2pPr marL="914400" lvl="1" indent="-228600" algn="ctr">
              <a:lnSpc>
                <a:spcPct val="80000"/>
              </a:lnSpc>
              <a:spcBef>
                <a:spcPts val="0"/>
              </a:spcBef>
              <a:spcAft>
                <a:spcPts val="0"/>
              </a:spcAft>
              <a:buClr>
                <a:srgbClr val="000000"/>
              </a:buClr>
              <a:buSzPts val="9600"/>
              <a:buFont typeface="Helvetica Neue"/>
              <a:buNone/>
              <a:defRPr sz="9600"/>
            </a:lvl2pPr>
            <a:lvl3pPr marL="1371600" lvl="2" indent="-228600" algn="ctr">
              <a:lnSpc>
                <a:spcPct val="80000"/>
              </a:lnSpc>
              <a:spcBef>
                <a:spcPts val="0"/>
              </a:spcBef>
              <a:spcAft>
                <a:spcPts val="0"/>
              </a:spcAft>
              <a:buClr>
                <a:srgbClr val="000000"/>
              </a:buClr>
              <a:buSzPts val="9600"/>
              <a:buFont typeface="Helvetica Neue"/>
              <a:buNone/>
              <a:defRPr sz="9600"/>
            </a:lvl3pPr>
            <a:lvl4pPr marL="1828800" lvl="3" indent="-228600" algn="ctr">
              <a:lnSpc>
                <a:spcPct val="80000"/>
              </a:lnSpc>
              <a:spcBef>
                <a:spcPts val="0"/>
              </a:spcBef>
              <a:spcAft>
                <a:spcPts val="0"/>
              </a:spcAft>
              <a:buClr>
                <a:srgbClr val="000000"/>
              </a:buClr>
              <a:buSzPts val="9600"/>
              <a:buFont typeface="Helvetica Neue"/>
              <a:buNone/>
              <a:defRPr sz="9600"/>
            </a:lvl4pPr>
            <a:lvl5pPr marL="2286000" lvl="4" indent="-228600" algn="ctr">
              <a:lnSpc>
                <a:spcPct val="80000"/>
              </a:lnSpc>
              <a:spcBef>
                <a:spcPts val="0"/>
              </a:spcBef>
              <a:spcAft>
                <a:spcPts val="0"/>
              </a:spcAft>
              <a:buClr>
                <a:srgbClr val="000000"/>
              </a:buClr>
              <a:buSzPts val="9600"/>
              <a:buFont typeface="Helvetica Neue"/>
              <a:buNone/>
              <a:defRPr sz="9600"/>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6" name="Google Shape;56;p12"/>
          <p:cNvSpPr txBox="1">
            <a:spLocks noGrp="1"/>
          </p:cNvSpPr>
          <p:nvPr>
            <p:ph type="body" idx="2"/>
          </p:nvPr>
        </p:nvSpPr>
        <p:spPr>
          <a:xfrm>
            <a:off x="381564" y="3108330"/>
            <a:ext cx="6806072" cy="289572"/>
          </a:xfrm>
          <a:prstGeom prst="rect">
            <a:avLst/>
          </a:prstGeom>
          <a:noFill/>
          <a:ln>
            <a:noFill/>
          </a:ln>
        </p:spPr>
        <p:txBody>
          <a:bodyPr spcFirstLastPara="1" wrap="square" lIns="14150" tIns="14150" rIns="14150" bIns="14150" anchor="t" anchorCtr="0">
            <a:normAutofit/>
          </a:bodyPr>
          <a:lstStyle>
            <a:lvl1pPr marL="457200" lvl="0" indent="-228600" algn="ctr">
              <a:lnSpc>
                <a:spcPct val="100000"/>
              </a:lnSpc>
              <a:spcBef>
                <a:spcPts val="0"/>
              </a:spcBef>
              <a:spcAft>
                <a:spcPts val="0"/>
              </a:spcAft>
              <a:buClr>
                <a:srgbClr val="000000"/>
              </a:buClr>
              <a:buSzPts val="1710"/>
              <a:buFont typeface="Helvetica Neue"/>
              <a:buNone/>
              <a:defRPr sz="1710"/>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7" name="Google Shape;57;p12"/>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itazione">
  <p:cSld name="Citazione">
    <p:spTree>
      <p:nvGrpSpPr>
        <p:cNvPr id="1" name="Shape 58"/>
        <p:cNvGrpSpPr/>
        <p:nvPr/>
      </p:nvGrpSpPr>
      <p:grpSpPr>
        <a:xfrm>
          <a:off x="0" y="0"/>
          <a:ext cx="0" cy="0"/>
          <a:chOff x="0" y="0"/>
          <a:chExt cx="0" cy="0"/>
        </a:xfrm>
      </p:grpSpPr>
      <p:sp>
        <p:nvSpPr>
          <p:cNvPr id="59" name="Google Shape;59;p13"/>
          <p:cNvSpPr txBox="1">
            <a:spLocks noGrp="1"/>
          </p:cNvSpPr>
          <p:nvPr>
            <p:ph type="body" idx="1"/>
          </p:nvPr>
        </p:nvSpPr>
        <p:spPr>
          <a:xfrm>
            <a:off x="760581" y="3855902"/>
            <a:ext cx="6257477" cy="197321"/>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176"/>
              <a:buFont typeface="Helvetica Neue"/>
              <a:buNone/>
              <a:defRPr sz="1176"/>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60" name="Google Shape;60;p13"/>
          <p:cNvSpPr txBox="1">
            <a:spLocks noGrp="1"/>
          </p:cNvSpPr>
          <p:nvPr>
            <p:ph type="body" idx="2"/>
          </p:nvPr>
        </p:nvSpPr>
        <p:spPr>
          <a:xfrm>
            <a:off x="551142" y="2079157"/>
            <a:ext cx="6466916" cy="1188386"/>
          </a:xfrm>
          <a:prstGeom prst="rect">
            <a:avLst/>
          </a:prstGeom>
          <a:noFill/>
          <a:ln>
            <a:noFill/>
          </a:ln>
        </p:spPr>
        <p:txBody>
          <a:bodyPr spcFirstLastPara="1" wrap="square" lIns="15725" tIns="15725" rIns="15725" bIns="15725" anchor="t" anchorCtr="0">
            <a:normAutofit/>
          </a:bodyPr>
          <a:lstStyle>
            <a:lvl1pPr marL="457200" lvl="0" indent="-228600" algn="l">
              <a:lnSpc>
                <a:spcPct val="90000"/>
              </a:lnSpc>
              <a:spcBef>
                <a:spcPts val="0"/>
              </a:spcBef>
              <a:spcAft>
                <a:spcPts val="0"/>
              </a:spcAft>
              <a:buClr>
                <a:srgbClr val="000000"/>
              </a:buClr>
              <a:buSzPts val="3000"/>
              <a:buFont typeface="Helvetica Neue"/>
              <a:buNone/>
              <a:defRPr sz="3000" b="0">
                <a:latin typeface="Helvetica Neue"/>
                <a:ea typeface="Helvetica Neue"/>
                <a:cs typeface="Helvetica Neue"/>
                <a:sym typeface="Helvetica Neue"/>
              </a:defRPr>
            </a:lvl1pPr>
            <a:lvl2pPr marL="914400" lvl="1" indent="-228600" algn="l">
              <a:lnSpc>
                <a:spcPct val="90000"/>
              </a:lnSpc>
              <a:spcBef>
                <a:spcPts val="0"/>
              </a:spcBef>
              <a:spcAft>
                <a:spcPts val="0"/>
              </a:spcAft>
              <a:buClr>
                <a:srgbClr val="000000"/>
              </a:buClr>
              <a:buSzPts val="3000"/>
              <a:buFont typeface="Helvetica Neue"/>
              <a:buNone/>
              <a:defRPr sz="3000" b="0">
                <a:latin typeface="Helvetica Neue"/>
                <a:ea typeface="Helvetica Neue"/>
                <a:cs typeface="Helvetica Neue"/>
                <a:sym typeface="Helvetica Neue"/>
              </a:defRPr>
            </a:lvl2pPr>
            <a:lvl3pPr marL="1371600" lvl="2" indent="-228600" algn="l">
              <a:lnSpc>
                <a:spcPct val="90000"/>
              </a:lnSpc>
              <a:spcBef>
                <a:spcPts val="0"/>
              </a:spcBef>
              <a:spcAft>
                <a:spcPts val="0"/>
              </a:spcAft>
              <a:buClr>
                <a:srgbClr val="000000"/>
              </a:buClr>
              <a:buSzPts val="3000"/>
              <a:buFont typeface="Helvetica Neue"/>
              <a:buNone/>
              <a:defRPr sz="3000" b="0">
                <a:latin typeface="Helvetica Neue"/>
                <a:ea typeface="Helvetica Neue"/>
                <a:cs typeface="Helvetica Neue"/>
                <a:sym typeface="Helvetica Neue"/>
              </a:defRPr>
            </a:lvl3pPr>
            <a:lvl4pPr marL="1828800" lvl="3" indent="-228600" algn="l">
              <a:lnSpc>
                <a:spcPct val="90000"/>
              </a:lnSpc>
              <a:spcBef>
                <a:spcPts val="0"/>
              </a:spcBef>
              <a:spcAft>
                <a:spcPts val="0"/>
              </a:spcAft>
              <a:buClr>
                <a:srgbClr val="000000"/>
              </a:buClr>
              <a:buSzPts val="3000"/>
              <a:buFont typeface="Helvetica Neue"/>
              <a:buNone/>
              <a:defRPr sz="3000" b="0">
                <a:latin typeface="Helvetica Neue"/>
                <a:ea typeface="Helvetica Neue"/>
                <a:cs typeface="Helvetica Neue"/>
                <a:sym typeface="Helvetica Neue"/>
              </a:defRPr>
            </a:lvl4pPr>
            <a:lvl5pPr marL="2286000" lvl="4" indent="-228600" algn="l">
              <a:lnSpc>
                <a:spcPct val="90000"/>
              </a:lnSpc>
              <a:spcBef>
                <a:spcPts val="0"/>
              </a:spcBef>
              <a:spcAft>
                <a:spcPts val="0"/>
              </a:spcAft>
              <a:buClr>
                <a:srgbClr val="000000"/>
              </a:buClr>
              <a:buSzPts val="3000"/>
              <a:buFont typeface="Helvetica Neue"/>
              <a:buNone/>
              <a:defRPr sz="3000" b="0">
                <a:latin typeface="Helvetica Neue"/>
                <a:ea typeface="Helvetica Neue"/>
                <a:cs typeface="Helvetica Neue"/>
                <a:sym typeface="Helvetica Neu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61" name="Google Shape;61;p13"/>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Foto - 3 per pagina">
  <p:cSld name="Foto - 3 per pagina">
    <p:spTree>
      <p:nvGrpSpPr>
        <p:cNvPr id="1" name="Shape 62"/>
        <p:cNvGrpSpPr/>
        <p:nvPr/>
      </p:nvGrpSpPr>
      <p:grpSpPr>
        <a:xfrm>
          <a:off x="0" y="0"/>
          <a:ext cx="0" cy="0"/>
          <a:chOff x="0" y="0"/>
          <a:chExt cx="0" cy="0"/>
        </a:xfrm>
      </p:grpSpPr>
      <p:sp>
        <p:nvSpPr>
          <p:cNvPr id="63" name="Google Shape;63;p14"/>
          <p:cNvSpPr>
            <a:spLocks noGrp="1"/>
          </p:cNvSpPr>
          <p:nvPr>
            <p:ph type="pic" idx="2"/>
          </p:nvPr>
        </p:nvSpPr>
        <p:spPr>
          <a:xfrm>
            <a:off x="4890094" y="863643"/>
            <a:ext cx="2304450" cy="1843063"/>
          </a:xfrm>
          <a:prstGeom prst="rect">
            <a:avLst/>
          </a:prstGeom>
          <a:noFill/>
          <a:ln>
            <a:noFill/>
          </a:ln>
        </p:spPr>
      </p:sp>
      <p:sp>
        <p:nvSpPr>
          <p:cNvPr id="64" name="Google Shape;64;p14"/>
          <p:cNvSpPr>
            <a:spLocks noGrp="1"/>
          </p:cNvSpPr>
          <p:nvPr>
            <p:ph type="pic" idx="3"/>
          </p:nvPr>
        </p:nvSpPr>
        <p:spPr>
          <a:xfrm>
            <a:off x="4189817" y="1781282"/>
            <a:ext cx="3233868" cy="3763826"/>
          </a:xfrm>
          <a:prstGeom prst="rect">
            <a:avLst/>
          </a:prstGeom>
          <a:noFill/>
          <a:ln>
            <a:noFill/>
          </a:ln>
        </p:spPr>
      </p:sp>
      <p:sp>
        <p:nvSpPr>
          <p:cNvPr id="65" name="Google Shape;65;p14"/>
          <p:cNvSpPr>
            <a:spLocks noGrp="1"/>
          </p:cNvSpPr>
          <p:nvPr>
            <p:ph type="pic" idx="4"/>
          </p:nvPr>
        </p:nvSpPr>
        <p:spPr>
          <a:xfrm>
            <a:off x="-35456" y="702343"/>
            <a:ext cx="5145864" cy="3859397"/>
          </a:xfrm>
          <a:prstGeom prst="rect">
            <a:avLst/>
          </a:prstGeom>
          <a:noFill/>
          <a:ln>
            <a:noFill/>
          </a:ln>
        </p:spPr>
      </p:sp>
      <p:sp>
        <p:nvSpPr>
          <p:cNvPr id="66" name="Google Shape;66;p14"/>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Foto">
  <p:cSld name="Foto">
    <p:spTree>
      <p:nvGrpSpPr>
        <p:cNvPr id="1" name="Shape 67"/>
        <p:cNvGrpSpPr/>
        <p:nvPr/>
      </p:nvGrpSpPr>
      <p:grpSpPr>
        <a:xfrm>
          <a:off x="0" y="0"/>
          <a:ext cx="0" cy="0"/>
          <a:chOff x="0" y="0"/>
          <a:chExt cx="0" cy="0"/>
        </a:xfrm>
      </p:grpSpPr>
      <p:sp>
        <p:nvSpPr>
          <p:cNvPr id="68" name="Google Shape;68;p15"/>
          <p:cNvSpPr>
            <a:spLocks noGrp="1"/>
          </p:cNvSpPr>
          <p:nvPr>
            <p:ph type="pic" idx="2"/>
          </p:nvPr>
        </p:nvSpPr>
        <p:spPr>
          <a:xfrm>
            <a:off x="-405266" y="-1162442"/>
            <a:ext cx="8379732" cy="6703785"/>
          </a:xfrm>
          <a:prstGeom prst="rect">
            <a:avLst/>
          </a:prstGeom>
          <a:noFill/>
          <a:ln>
            <a:noFill/>
          </a:ln>
        </p:spPr>
      </p:sp>
      <p:sp>
        <p:nvSpPr>
          <p:cNvPr id="69" name="Google Shape;69;p15"/>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marR="0" lvl="0" indent="0" algn="ctr">
              <a:lnSpc>
                <a:spcPct val="100000"/>
              </a:lnSpc>
              <a:spcBef>
                <a:spcPts val="0"/>
              </a:spcBef>
              <a:spcAft>
                <a:spcPts val="0"/>
              </a:spcAft>
              <a:buClr>
                <a:srgbClr val="FFFFFF"/>
              </a:buClr>
              <a:buSzPts val="500"/>
              <a:buFont typeface="Helvetica Neue"/>
              <a:buNone/>
              <a:defRPr>
                <a:solidFill>
                  <a:srgbClr val="FFFFFF"/>
                </a:solidFill>
              </a:defRPr>
            </a:lvl1pPr>
            <a:lvl2pPr marL="0" marR="0" lvl="1" indent="0" algn="ctr">
              <a:lnSpc>
                <a:spcPct val="100000"/>
              </a:lnSpc>
              <a:spcBef>
                <a:spcPts val="0"/>
              </a:spcBef>
              <a:spcAft>
                <a:spcPts val="0"/>
              </a:spcAft>
              <a:buClr>
                <a:srgbClr val="FFFFFF"/>
              </a:buClr>
              <a:buSzPts val="500"/>
              <a:buFont typeface="Helvetica Neue"/>
              <a:buNone/>
              <a:defRPr>
                <a:solidFill>
                  <a:srgbClr val="FFFFFF"/>
                </a:solidFill>
              </a:defRPr>
            </a:lvl2pPr>
            <a:lvl3pPr marL="0" marR="0" lvl="2" indent="0" algn="ctr">
              <a:lnSpc>
                <a:spcPct val="100000"/>
              </a:lnSpc>
              <a:spcBef>
                <a:spcPts val="0"/>
              </a:spcBef>
              <a:spcAft>
                <a:spcPts val="0"/>
              </a:spcAft>
              <a:buClr>
                <a:srgbClr val="FFFFFF"/>
              </a:buClr>
              <a:buSzPts val="500"/>
              <a:buFont typeface="Helvetica Neue"/>
              <a:buNone/>
              <a:defRPr>
                <a:solidFill>
                  <a:srgbClr val="FFFFFF"/>
                </a:solidFill>
              </a:defRPr>
            </a:lvl3pPr>
            <a:lvl4pPr marL="0" marR="0" lvl="3" indent="0" algn="ctr">
              <a:lnSpc>
                <a:spcPct val="100000"/>
              </a:lnSpc>
              <a:spcBef>
                <a:spcPts val="0"/>
              </a:spcBef>
              <a:spcAft>
                <a:spcPts val="0"/>
              </a:spcAft>
              <a:buClr>
                <a:srgbClr val="FFFFFF"/>
              </a:buClr>
              <a:buSzPts val="500"/>
              <a:buFont typeface="Helvetica Neue"/>
              <a:buNone/>
              <a:defRPr>
                <a:solidFill>
                  <a:srgbClr val="FFFFFF"/>
                </a:solidFill>
              </a:defRPr>
            </a:lvl4pPr>
            <a:lvl5pPr marL="0" marR="0" lvl="4" indent="0" algn="ctr">
              <a:lnSpc>
                <a:spcPct val="100000"/>
              </a:lnSpc>
              <a:spcBef>
                <a:spcPts val="0"/>
              </a:spcBef>
              <a:spcAft>
                <a:spcPts val="0"/>
              </a:spcAft>
              <a:buClr>
                <a:srgbClr val="FFFFFF"/>
              </a:buClr>
              <a:buSzPts val="500"/>
              <a:buFont typeface="Helvetica Neue"/>
              <a:buNone/>
              <a:defRPr>
                <a:solidFill>
                  <a:srgbClr val="FFFFFF"/>
                </a:solidFill>
              </a:defRPr>
            </a:lvl5pPr>
            <a:lvl6pPr marL="0" marR="0" lvl="5" indent="0" algn="ctr">
              <a:lnSpc>
                <a:spcPct val="100000"/>
              </a:lnSpc>
              <a:spcBef>
                <a:spcPts val="0"/>
              </a:spcBef>
              <a:spcAft>
                <a:spcPts val="0"/>
              </a:spcAft>
              <a:buClr>
                <a:srgbClr val="FFFFFF"/>
              </a:buClr>
              <a:buSzPts val="500"/>
              <a:buFont typeface="Helvetica Neue"/>
              <a:buNone/>
              <a:defRPr>
                <a:solidFill>
                  <a:srgbClr val="FFFFFF"/>
                </a:solidFill>
              </a:defRPr>
            </a:lvl6pPr>
            <a:lvl7pPr marL="0" marR="0" lvl="6" indent="0" algn="ctr">
              <a:lnSpc>
                <a:spcPct val="100000"/>
              </a:lnSpc>
              <a:spcBef>
                <a:spcPts val="0"/>
              </a:spcBef>
              <a:spcAft>
                <a:spcPts val="0"/>
              </a:spcAft>
              <a:buClr>
                <a:srgbClr val="FFFFFF"/>
              </a:buClr>
              <a:buSzPts val="500"/>
              <a:buFont typeface="Helvetica Neue"/>
              <a:buNone/>
              <a:defRPr>
                <a:solidFill>
                  <a:srgbClr val="FFFFFF"/>
                </a:solidFill>
              </a:defRPr>
            </a:lvl7pPr>
            <a:lvl8pPr marL="0" marR="0" lvl="7" indent="0" algn="ctr">
              <a:lnSpc>
                <a:spcPct val="100000"/>
              </a:lnSpc>
              <a:spcBef>
                <a:spcPts val="0"/>
              </a:spcBef>
              <a:spcAft>
                <a:spcPts val="0"/>
              </a:spcAft>
              <a:buClr>
                <a:srgbClr val="FFFFFF"/>
              </a:buClr>
              <a:buSzPts val="500"/>
              <a:buFont typeface="Helvetica Neue"/>
              <a:buNone/>
              <a:defRPr>
                <a:solidFill>
                  <a:srgbClr val="FFFFFF"/>
                </a:solidFill>
              </a:defRPr>
            </a:lvl8pPr>
            <a:lvl9pPr marL="0" marR="0" lvl="8" indent="0" algn="ctr">
              <a:lnSpc>
                <a:spcPct val="100000"/>
              </a:lnSpc>
              <a:spcBef>
                <a:spcPts val="0"/>
              </a:spcBef>
              <a:spcAft>
                <a:spcPts val="0"/>
              </a:spcAft>
              <a:buClr>
                <a:srgbClr val="FFFFFF"/>
              </a:buClr>
              <a:buSzPts val="500"/>
              <a:buFont typeface="Helvetica Neue"/>
              <a:buNone/>
              <a:defRPr>
                <a:solidFill>
                  <a:srgbClr val="FFFFFF"/>
                </a:solidFill>
              </a:defRPr>
            </a:lvl9pPr>
          </a:lstStyle>
          <a:p>
            <a:pPr marL="0" lvl="0" indent="0" algn="ctr" rtl="0">
              <a:spcBef>
                <a:spcPts val="0"/>
              </a:spcBef>
              <a:spcAft>
                <a:spcPts val="0"/>
              </a:spcAft>
              <a:buNone/>
            </a:pPr>
            <a:fld id="{00000000-1234-1234-1234-123412341234}" type="slidenum">
              <a:rPr lang="en-US"/>
              <a:t>‹#›</a:t>
            </a:fld>
            <a:endParaRPr>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Vuota">
  <p:cSld name="Vuota">
    <p:spTree>
      <p:nvGrpSpPr>
        <p:cNvPr id="1" name="Shape 70"/>
        <p:cNvGrpSpPr/>
        <p:nvPr/>
      </p:nvGrpSpPr>
      <p:grpSpPr>
        <a:xfrm>
          <a:off x="0" y="0"/>
          <a:ext cx="0" cy="0"/>
          <a:chOff x="0" y="0"/>
          <a:chExt cx="0" cy="0"/>
        </a:xfrm>
      </p:grpSpPr>
      <p:sp>
        <p:nvSpPr>
          <p:cNvPr id="71" name="Google Shape;71;p16"/>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foto" type="tx">
  <p:cSld name="TITLE_AND_BODY">
    <p:spTree>
      <p:nvGrpSpPr>
        <p:cNvPr id="1" name="Shape 14"/>
        <p:cNvGrpSpPr/>
        <p:nvPr/>
      </p:nvGrpSpPr>
      <p:grpSpPr>
        <a:xfrm>
          <a:off x="0" y="0"/>
          <a:ext cx="0" cy="0"/>
          <a:chOff x="0" y="0"/>
          <a:chExt cx="0" cy="0"/>
        </a:xfrm>
      </p:grpSpPr>
      <p:sp>
        <p:nvSpPr>
          <p:cNvPr id="15" name="Google Shape;15;p3"/>
          <p:cNvSpPr>
            <a:spLocks noGrp="1"/>
          </p:cNvSpPr>
          <p:nvPr>
            <p:ph type="pic" idx="2"/>
          </p:nvPr>
        </p:nvSpPr>
        <p:spPr>
          <a:xfrm>
            <a:off x="-350188" y="147628"/>
            <a:ext cx="8285312" cy="4962270"/>
          </a:xfrm>
          <a:prstGeom prst="rect">
            <a:avLst/>
          </a:prstGeom>
          <a:noFill/>
          <a:ln>
            <a:noFill/>
          </a:ln>
        </p:spPr>
      </p:sp>
      <p:sp>
        <p:nvSpPr>
          <p:cNvPr id="16" name="Google Shape;16;p3"/>
          <p:cNvSpPr txBox="1">
            <a:spLocks noGrp="1"/>
          </p:cNvSpPr>
          <p:nvPr>
            <p:ph type="title"/>
          </p:nvPr>
        </p:nvSpPr>
        <p:spPr>
          <a:xfrm>
            <a:off x="381564" y="2755967"/>
            <a:ext cx="6806072" cy="1439898"/>
          </a:xfrm>
          <a:prstGeom prst="rect">
            <a:avLst/>
          </a:prstGeom>
          <a:noFill/>
          <a:ln>
            <a:noFill/>
          </a:ln>
        </p:spPr>
        <p:txBody>
          <a:bodyPr spcFirstLastPara="1" wrap="square" lIns="15725" tIns="15725" rIns="15725" bIns="15725" anchor="b" anchorCtr="0">
            <a:normAutofit/>
          </a:bodyPr>
          <a:lstStyle>
            <a:lvl1pPr lvl="0" algn="l">
              <a:lnSpc>
                <a:spcPct val="80000"/>
              </a:lnSpc>
              <a:spcBef>
                <a:spcPts val="0"/>
              </a:spcBef>
              <a:spcAft>
                <a:spcPts val="0"/>
              </a:spcAft>
              <a:buClr>
                <a:srgbClr val="000000"/>
              </a:buClr>
              <a:buSzPts val="1800"/>
              <a:buNon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17" name="Google Shape;17;p3"/>
          <p:cNvSpPr txBox="1">
            <a:spLocks noGrp="1"/>
          </p:cNvSpPr>
          <p:nvPr>
            <p:ph type="body" idx="1"/>
          </p:nvPr>
        </p:nvSpPr>
        <p:spPr>
          <a:xfrm>
            <a:off x="381932" y="891565"/>
            <a:ext cx="6805336" cy="197321"/>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176"/>
              <a:buFont typeface="Helvetica Neue"/>
              <a:buNone/>
              <a:defRPr sz="1176"/>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18" name="Google Shape;18;p3"/>
          <p:cNvSpPr txBox="1">
            <a:spLocks noGrp="1"/>
          </p:cNvSpPr>
          <p:nvPr>
            <p:ph type="body" idx="3"/>
          </p:nvPr>
        </p:nvSpPr>
        <p:spPr>
          <a:xfrm>
            <a:off x="381564" y="4145374"/>
            <a:ext cx="6806072" cy="346004"/>
          </a:xfrm>
          <a:prstGeom prst="rect">
            <a:avLst/>
          </a:prstGeom>
          <a:noFill/>
          <a:ln>
            <a:noFill/>
          </a:ln>
        </p:spPr>
        <p:txBody>
          <a:bodyPr spcFirstLastPara="1" wrap="square" lIns="15725" tIns="15725" rIns="15725" bIns="15725" anchor="t" anchorCtr="0">
            <a:normAutofit/>
          </a:bodyPr>
          <a:lstStyle>
            <a:lvl1pPr marL="457200" lvl="0" indent="-228600" algn="l">
              <a:lnSpc>
                <a:spcPct val="100000"/>
              </a:lnSpc>
              <a:spcBef>
                <a:spcPts val="0"/>
              </a:spcBef>
              <a:spcAft>
                <a:spcPts val="0"/>
              </a:spcAft>
              <a:buClr>
                <a:srgbClr val="000000"/>
              </a:buClr>
              <a:buSzPts val="1800"/>
              <a:buNone/>
              <a:defRPr/>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19" name="Google Shape;19;p3"/>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olo e foto 2">
  <p:cSld name="Titolo e foto 2">
    <p:spTree>
      <p:nvGrpSpPr>
        <p:cNvPr id="1" name="Shape 20"/>
        <p:cNvGrpSpPr/>
        <p:nvPr/>
      </p:nvGrpSpPr>
      <p:grpSpPr>
        <a:xfrm>
          <a:off x="0" y="0"/>
          <a:ext cx="0" cy="0"/>
          <a:chOff x="0" y="0"/>
          <a:chExt cx="0" cy="0"/>
        </a:xfrm>
      </p:grpSpPr>
      <p:sp>
        <p:nvSpPr>
          <p:cNvPr id="21" name="Google Shape;21;p4"/>
          <p:cNvSpPr>
            <a:spLocks noGrp="1"/>
          </p:cNvSpPr>
          <p:nvPr>
            <p:ph type="pic" idx="2"/>
          </p:nvPr>
        </p:nvSpPr>
        <p:spPr>
          <a:xfrm>
            <a:off x="3406922" y="485965"/>
            <a:ext cx="3762170" cy="4378705"/>
          </a:xfrm>
          <a:prstGeom prst="rect">
            <a:avLst/>
          </a:prstGeom>
          <a:noFill/>
          <a:ln>
            <a:noFill/>
          </a:ln>
        </p:spPr>
      </p:sp>
      <p:sp>
        <p:nvSpPr>
          <p:cNvPr id="22" name="Google Shape;22;p4"/>
          <p:cNvSpPr txBox="1">
            <a:spLocks noGrp="1"/>
          </p:cNvSpPr>
          <p:nvPr>
            <p:ph type="title"/>
          </p:nvPr>
        </p:nvSpPr>
        <p:spPr>
          <a:xfrm>
            <a:off x="381564" y="942325"/>
            <a:ext cx="3029293" cy="1822184"/>
          </a:xfrm>
          <a:prstGeom prst="rect">
            <a:avLst/>
          </a:prstGeom>
          <a:noFill/>
          <a:ln>
            <a:noFill/>
          </a:ln>
        </p:spPr>
        <p:txBody>
          <a:bodyPr spcFirstLastPara="1" wrap="square" lIns="15725" tIns="15725" rIns="15725" bIns="15725" anchor="b" anchorCtr="0">
            <a:normAutofit/>
          </a:bodyPr>
          <a:lstStyle>
            <a:lvl1pPr lvl="0" algn="l">
              <a:lnSpc>
                <a:spcPct val="80000"/>
              </a:lnSpc>
              <a:spcBef>
                <a:spcPts val="0"/>
              </a:spcBef>
              <a:spcAft>
                <a:spcPts val="0"/>
              </a:spcAft>
              <a:buClr>
                <a:srgbClr val="000000"/>
              </a:buClr>
              <a:buSzPts val="3000"/>
              <a:buFont typeface="Helvetica Neue"/>
              <a:buNone/>
              <a:defRPr sz="30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23" name="Google Shape;23;p4"/>
          <p:cNvSpPr txBox="1">
            <a:spLocks noGrp="1"/>
          </p:cNvSpPr>
          <p:nvPr>
            <p:ph type="body" idx="1"/>
          </p:nvPr>
        </p:nvSpPr>
        <p:spPr>
          <a:xfrm>
            <a:off x="381564" y="2736103"/>
            <a:ext cx="3029293" cy="1668272"/>
          </a:xfrm>
          <a:prstGeom prst="rect">
            <a:avLst/>
          </a:prstGeom>
          <a:noFill/>
          <a:ln>
            <a:noFill/>
          </a:ln>
        </p:spPr>
        <p:txBody>
          <a:bodyPr spcFirstLastPara="1" wrap="square" lIns="15725" tIns="15725" rIns="15725" bIns="15725" anchor="t" anchorCtr="0">
            <a:normAutofit/>
          </a:bodyPr>
          <a:lstStyle>
            <a:lvl1pPr marL="457200" lvl="0" indent="-228600" algn="l">
              <a:lnSpc>
                <a:spcPct val="100000"/>
              </a:lnSpc>
              <a:spcBef>
                <a:spcPts val="0"/>
              </a:spcBef>
              <a:spcAft>
                <a:spcPts val="0"/>
              </a:spcAft>
              <a:buClr>
                <a:srgbClr val="000000"/>
              </a:buClr>
              <a:buSzPts val="1800"/>
              <a:buNone/>
              <a:defRPr/>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24" name="Google Shape;24;p4"/>
          <p:cNvSpPr txBox="1">
            <a:spLocks noGrp="1"/>
          </p:cNvSpPr>
          <p:nvPr>
            <p:ph type="sldNum" idx="12"/>
          </p:nvPr>
        </p:nvSpPr>
        <p:spPr>
          <a:xfrm>
            <a:off x="3719164" y="4591434"/>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olo e punti elenco">
  <p:cSld name="Titolo e punti elenco">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81564" y="883313"/>
            <a:ext cx="6806072" cy="443960"/>
          </a:xfrm>
          <a:prstGeom prst="rect">
            <a:avLst/>
          </a:prstGeom>
          <a:noFill/>
          <a:ln>
            <a:noFill/>
          </a:ln>
        </p:spPr>
        <p:txBody>
          <a:bodyPr spcFirstLastPara="1" wrap="square" lIns="15725" tIns="15725" rIns="15725" bIns="15725" anchor="t" anchorCtr="0">
            <a:normAutofit/>
          </a:bodyPr>
          <a:lstStyle>
            <a:lvl1pPr lvl="0" algn="l">
              <a:lnSpc>
                <a:spcPct val="80000"/>
              </a:lnSpc>
              <a:spcBef>
                <a:spcPts val="0"/>
              </a:spcBef>
              <a:spcAft>
                <a:spcPts val="0"/>
              </a:spcAft>
              <a:buClr>
                <a:srgbClr val="000000"/>
              </a:buClr>
              <a:buSzPts val="3000"/>
              <a:buFont typeface="Helvetica Neue"/>
              <a:buNone/>
              <a:defRPr sz="30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27" name="Google Shape;27;p5"/>
          <p:cNvSpPr txBox="1">
            <a:spLocks noGrp="1"/>
          </p:cNvSpPr>
          <p:nvPr>
            <p:ph type="body" idx="1"/>
          </p:nvPr>
        </p:nvSpPr>
        <p:spPr>
          <a:xfrm>
            <a:off x="381564" y="1283996"/>
            <a:ext cx="6806072" cy="289572"/>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710"/>
              <a:buFont typeface="Helvetica Neue"/>
              <a:buNone/>
              <a:defRPr sz="1710"/>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28" name="Google Shape;28;p5"/>
          <p:cNvSpPr txBox="1">
            <a:spLocks noGrp="1"/>
          </p:cNvSpPr>
          <p:nvPr>
            <p:ph type="body" idx="2"/>
          </p:nvPr>
        </p:nvSpPr>
        <p:spPr>
          <a:xfrm>
            <a:off x="381564" y="1864992"/>
            <a:ext cx="6806072" cy="2557509"/>
          </a:xfrm>
          <a:prstGeom prst="rect">
            <a:avLst/>
          </a:prstGeom>
          <a:noFill/>
          <a:ln>
            <a:noFill/>
          </a:ln>
        </p:spPr>
        <p:txBody>
          <a:bodyPr spcFirstLastPara="1" wrap="square" lIns="15725" tIns="15725" rIns="15725" bIns="15725" anchor="t" anchorCtr="0">
            <a:normAutofit/>
          </a:bodyPr>
          <a:lstStyle>
            <a:lvl1pPr marL="457200" lvl="0" indent="-353568" algn="l">
              <a:lnSpc>
                <a:spcPct val="90000"/>
              </a:lnSpc>
              <a:spcBef>
                <a:spcPts val="1700"/>
              </a:spcBef>
              <a:spcAft>
                <a:spcPts val="0"/>
              </a:spcAft>
              <a:buClr>
                <a:srgbClr val="000000"/>
              </a:buClr>
              <a:buSzPts val="1968"/>
              <a:buFont typeface="Helvetica Neue"/>
              <a:buChar char="•"/>
              <a:defRPr sz="1600" b="0"/>
            </a:lvl1pPr>
            <a:lvl2pPr marL="914400" lvl="1" indent="-353568" algn="l">
              <a:lnSpc>
                <a:spcPct val="90000"/>
              </a:lnSpc>
              <a:spcBef>
                <a:spcPts val="1700"/>
              </a:spcBef>
              <a:spcAft>
                <a:spcPts val="0"/>
              </a:spcAft>
              <a:buClr>
                <a:srgbClr val="000000"/>
              </a:buClr>
              <a:buSzPts val="1968"/>
              <a:buFont typeface="Helvetica Neue"/>
              <a:buChar char="•"/>
              <a:defRPr sz="1600" b="0"/>
            </a:lvl2pPr>
            <a:lvl3pPr marL="1371600" lvl="2" indent="-353567" algn="l">
              <a:lnSpc>
                <a:spcPct val="90000"/>
              </a:lnSpc>
              <a:spcBef>
                <a:spcPts val="1700"/>
              </a:spcBef>
              <a:spcAft>
                <a:spcPts val="0"/>
              </a:spcAft>
              <a:buClr>
                <a:srgbClr val="000000"/>
              </a:buClr>
              <a:buSzPts val="1968"/>
              <a:buFont typeface="Helvetica Neue"/>
              <a:buChar char="•"/>
              <a:defRPr sz="1600" b="0"/>
            </a:lvl3pPr>
            <a:lvl4pPr marL="1828800" lvl="3" indent="-353567" algn="l">
              <a:lnSpc>
                <a:spcPct val="90000"/>
              </a:lnSpc>
              <a:spcBef>
                <a:spcPts val="1700"/>
              </a:spcBef>
              <a:spcAft>
                <a:spcPts val="0"/>
              </a:spcAft>
              <a:buClr>
                <a:srgbClr val="000000"/>
              </a:buClr>
              <a:buSzPts val="1968"/>
              <a:buFont typeface="Helvetica Neue"/>
              <a:buChar char="•"/>
              <a:defRPr sz="1600" b="0"/>
            </a:lvl4pPr>
            <a:lvl5pPr marL="2286000" lvl="4" indent="-353567" algn="l">
              <a:lnSpc>
                <a:spcPct val="90000"/>
              </a:lnSpc>
              <a:spcBef>
                <a:spcPts val="1700"/>
              </a:spcBef>
              <a:spcAft>
                <a:spcPts val="0"/>
              </a:spcAft>
              <a:buClr>
                <a:srgbClr val="000000"/>
              </a:buClr>
              <a:buSzPts val="1968"/>
              <a:buFont typeface="Helvetica Neue"/>
              <a:buChar char="•"/>
              <a:defRPr sz="1600" b="0"/>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29" name="Google Shape;29;p5"/>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unti elenco">
  <p:cSld name="Punti elenco">
    <p:spTree>
      <p:nvGrpSpPr>
        <p:cNvPr id="1" name="Shape 30"/>
        <p:cNvGrpSpPr/>
        <p:nvPr/>
      </p:nvGrpSpPr>
      <p:grpSpPr>
        <a:xfrm>
          <a:off x="0" y="0"/>
          <a:ext cx="0" cy="0"/>
          <a:chOff x="0" y="0"/>
          <a:chExt cx="0" cy="0"/>
        </a:xfrm>
      </p:grpSpPr>
      <p:sp>
        <p:nvSpPr>
          <p:cNvPr id="31" name="Google Shape;31;p6"/>
          <p:cNvSpPr txBox="1">
            <a:spLocks noGrp="1"/>
          </p:cNvSpPr>
          <p:nvPr>
            <p:ph type="body" idx="1"/>
          </p:nvPr>
        </p:nvSpPr>
        <p:spPr>
          <a:xfrm>
            <a:off x="381564" y="1864992"/>
            <a:ext cx="6806072" cy="2557509"/>
          </a:xfrm>
          <a:prstGeom prst="rect">
            <a:avLst/>
          </a:prstGeom>
          <a:noFill/>
          <a:ln>
            <a:noFill/>
          </a:ln>
        </p:spPr>
        <p:txBody>
          <a:bodyPr spcFirstLastPara="1" wrap="square" lIns="15725" tIns="15725" rIns="15725" bIns="15725" anchor="t" anchorCtr="0">
            <a:normAutofit/>
          </a:bodyPr>
          <a:lstStyle>
            <a:lvl1pPr marL="457200" lvl="0" indent="-353568" algn="l">
              <a:lnSpc>
                <a:spcPct val="90000"/>
              </a:lnSpc>
              <a:spcBef>
                <a:spcPts val="1700"/>
              </a:spcBef>
              <a:spcAft>
                <a:spcPts val="0"/>
              </a:spcAft>
              <a:buClr>
                <a:srgbClr val="000000"/>
              </a:buClr>
              <a:buSzPts val="1968"/>
              <a:buFont typeface="Helvetica Neue"/>
              <a:buChar char="•"/>
              <a:defRPr sz="1600" b="0"/>
            </a:lvl1pPr>
            <a:lvl2pPr marL="914400" lvl="1" indent="-353568" algn="l">
              <a:lnSpc>
                <a:spcPct val="90000"/>
              </a:lnSpc>
              <a:spcBef>
                <a:spcPts val="1700"/>
              </a:spcBef>
              <a:spcAft>
                <a:spcPts val="0"/>
              </a:spcAft>
              <a:buClr>
                <a:srgbClr val="000000"/>
              </a:buClr>
              <a:buSzPts val="1968"/>
              <a:buFont typeface="Helvetica Neue"/>
              <a:buChar char="•"/>
              <a:defRPr sz="1600" b="0"/>
            </a:lvl2pPr>
            <a:lvl3pPr marL="1371600" lvl="2" indent="-353567" algn="l">
              <a:lnSpc>
                <a:spcPct val="90000"/>
              </a:lnSpc>
              <a:spcBef>
                <a:spcPts val="1700"/>
              </a:spcBef>
              <a:spcAft>
                <a:spcPts val="0"/>
              </a:spcAft>
              <a:buClr>
                <a:srgbClr val="000000"/>
              </a:buClr>
              <a:buSzPts val="1968"/>
              <a:buFont typeface="Helvetica Neue"/>
              <a:buChar char="•"/>
              <a:defRPr sz="1600" b="0"/>
            </a:lvl3pPr>
            <a:lvl4pPr marL="1828800" lvl="3" indent="-353567" algn="l">
              <a:lnSpc>
                <a:spcPct val="90000"/>
              </a:lnSpc>
              <a:spcBef>
                <a:spcPts val="1700"/>
              </a:spcBef>
              <a:spcAft>
                <a:spcPts val="0"/>
              </a:spcAft>
              <a:buClr>
                <a:srgbClr val="000000"/>
              </a:buClr>
              <a:buSzPts val="1968"/>
              <a:buFont typeface="Helvetica Neue"/>
              <a:buChar char="•"/>
              <a:defRPr sz="1600" b="0"/>
            </a:lvl4pPr>
            <a:lvl5pPr marL="2286000" lvl="4" indent="-353567" algn="l">
              <a:lnSpc>
                <a:spcPct val="90000"/>
              </a:lnSpc>
              <a:spcBef>
                <a:spcPts val="1700"/>
              </a:spcBef>
              <a:spcAft>
                <a:spcPts val="0"/>
              </a:spcAft>
              <a:buClr>
                <a:srgbClr val="000000"/>
              </a:buClr>
              <a:buSzPts val="1968"/>
              <a:buFont typeface="Helvetica Neue"/>
              <a:buChar char="•"/>
              <a:defRPr sz="1600" b="0"/>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2" name="Google Shape;32;p6"/>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olo, punti elenco e foto">
  <p:cSld name="Titolo, punti elenco e foto">
    <p:spTree>
      <p:nvGrpSpPr>
        <p:cNvPr id="1" name="Shape 33"/>
        <p:cNvGrpSpPr/>
        <p:nvPr/>
      </p:nvGrpSpPr>
      <p:grpSpPr>
        <a:xfrm>
          <a:off x="0" y="0"/>
          <a:ext cx="0" cy="0"/>
          <a:chOff x="0" y="0"/>
          <a:chExt cx="0" cy="0"/>
        </a:xfrm>
      </p:grpSpPr>
      <p:sp>
        <p:nvSpPr>
          <p:cNvPr id="34" name="Google Shape;34;p7"/>
          <p:cNvSpPr txBox="1">
            <a:spLocks noGrp="1"/>
          </p:cNvSpPr>
          <p:nvPr>
            <p:ph type="body" idx="1"/>
          </p:nvPr>
        </p:nvSpPr>
        <p:spPr>
          <a:xfrm>
            <a:off x="381564" y="1283996"/>
            <a:ext cx="3029293" cy="289572"/>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710"/>
              <a:buFont typeface="Helvetica Neue"/>
              <a:buNone/>
              <a:defRPr sz="1710"/>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5" name="Google Shape;35;p7"/>
          <p:cNvSpPr txBox="1">
            <a:spLocks noGrp="1"/>
          </p:cNvSpPr>
          <p:nvPr>
            <p:ph type="body" idx="2"/>
          </p:nvPr>
        </p:nvSpPr>
        <p:spPr>
          <a:xfrm>
            <a:off x="381564" y="1864992"/>
            <a:ext cx="3029293" cy="2557701"/>
          </a:xfrm>
          <a:prstGeom prst="rect">
            <a:avLst/>
          </a:prstGeom>
          <a:noFill/>
          <a:ln>
            <a:noFill/>
          </a:ln>
        </p:spPr>
        <p:txBody>
          <a:bodyPr spcFirstLastPara="1" wrap="square" lIns="15725" tIns="15725" rIns="15725" bIns="15725" anchor="t" anchorCtr="0">
            <a:normAutofit/>
          </a:bodyPr>
          <a:lstStyle>
            <a:lvl1pPr marL="457200" lvl="0" indent="-353568" algn="l">
              <a:lnSpc>
                <a:spcPct val="90000"/>
              </a:lnSpc>
              <a:spcBef>
                <a:spcPts val="1700"/>
              </a:spcBef>
              <a:spcAft>
                <a:spcPts val="0"/>
              </a:spcAft>
              <a:buClr>
                <a:srgbClr val="000000"/>
              </a:buClr>
              <a:buSzPts val="1968"/>
              <a:buFont typeface="Helvetica Neue"/>
              <a:buChar char="•"/>
              <a:defRPr sz="1600" b="0"/>
            </a:lvl1pPr>
            <a:lvl2pPr marL="914400" lvl="1" indent="-353568" algn="l">
              <a:lnSpc>
                <a:spcPct val="90000"/>
              </a:lnSpc>
              <a:spcBef>
                <a:spcPts val="1700"/>
              </a:spcBef>
              <a:spcAft>
                <a:spcPts val="0"/>
              </a:spcAft>
              <a:buClr>
                <a:srgbClr val="000000"/>
              </a:buClr>
              <a:buSzPts val="1968"/>
              <a:buFont typeface="Helvetica Neue"/>
              <a:buChar char="•"/>
              <a:defRPr sz="1600" b="0"/>
            </a:lvl2pPr>
            <a:lvl3pPr marL="1371600" lvl="2" indent="-353567" algn="l">
              <a:lnSpc>
                <a:spcPct val="90000"/>
              </a:lnSpc>
              <a:spcBef>
                <a:spcPts val="1700"/>
              </a:spcBef>
              <a:spcAft>
                <a:spcPts val="0"/>
              </a:spcAft>
              <a:buClr>
                <a:srgbClr val="000000"/>
              </a:buClr>
              <a:buSzPts val="1968"/>
              <a:buFont typeface="Helvetica Neue"/>
              <a:buChar char="•"/>
              <a:defRPr sz="1600" b="0"/>
            </a:lvl3pPr>
            <a:lvl4pPr marL="1828800" lvl="3" indent="-353567" algn="l">
              <a:lnSpc>
                <a:spcPct val="90000"/>
              </a:lnSpc>
              <a:spcBef>
                <a:spcPts val="1700"/>
              </a:spcBef>
              <a:spcAft>
                <a:spcPts val="0"/>
              </a:spcAft>
              <a:buClr>
                <a:srgbClr val="000000"/>
              </a:buClr>
              <a:buSzPts val="1968"/>
              <a:buFont typeface="Helvetica Neue"/>
              <a:buChar char="•"/>
              <a:defRPr sz="1600" b="0"/>
            </a:lvl4pPr>
            <a:lvl5pPr marL="2286000" lvl="4" indent="-353567" algn="l">
              <a:lnSpc>
                <a:spcPct val="90000"/>
              </a:lnSpc>
              <a:spcBef>
                <a:spcPts val="1700"/>
              </a:spcBef>
              <a:spcAft>
                <a:spcPts val="0"/>
              </a:spcAft>
              <a:buClr>
                <a:srgbClr val="000000"/>
              </a:buClr>
              <a:buSzPts val="1968"/>
              <a:buFont typeface="Helvetica Neue"/>
              <a:buChar char="•"/>
              <a:defRPr sz="1600" b="0"/>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36" name="Google Shape;36;p7"/>
          <p:cNvSpPr>
            <a:spLocks noGrp="1"/>
          </p:cNvSpPr>
          <p:nvPr>
            <p:ph type="pic" idx="3"/>
          </p:nvPr>
        </p:nvSpPr>
        <p:spPr>
          <a:xfrm>
            <a:off x="3784600" y="422750"/>
            <a:ext cx="3381778" cy="4509037"/>
          </a:xfrm>
          <a:prstGeom prst="rect">
            <a:avLst/>
          </a:prstGeom>
          <a:noFill/>
          <a:ln>
            <a:noFill/>
          </a:ln>
        </p:spPr>
      </p:sp>
      <p:sp>
        <p:nvSpPr>
          <p:cNvPr id="37" name="Google Shape;37;p7"/>
          <p:cNvSpPr txBox="1">
            <a:spLocks noGrp="1"/>
          </p:cNvSpPr>
          <p:nvPr>
            <p:ph type="title"/>
          </p:nvPr>
        </p:nvSpPr>
        <p:spPr>
          <a:xfrm>
            <a:off x="381564" y="883313"/>
            <a:ext cx="3029293" cy="444560"/>
          </a:xfrm>
          <a:prstGeom prst="rect">
            <a:avLst/>
          </a:prstGeom>
          <a:noFill/>
          <a:ln>
            <a:noFill/>
          </a:ln>
        </p:spPr>
        <p:txBody>
          <a:bodyPr spcFirstLastPara="1" wrap="square" lIns="15725" tIns="15725" rIns="15725" bIns="15725" anchor="t" anchorCtr="0">
            <a:normAutofit/>
          </a:bodyPr>
          <a:lstStyle>
            <a:lvl1pPr lvl="0" algn="l">
              <a:lnSpc>
                <a:spcPct val="80000"/>
              </a:lnSpc>
              <a:spcBef>
                <a:spcPts val="0"/>
              </a:spcBef>
              <a:spcAft>
                <a:spcPts val="0"/>
              </a:spcAft>
              <a:buClr>
                <a:srgbClr val="000000"/>
              </a:buClr>
              <a:buSzPts val="3000"/>
              <a:buFont typeface="Helvetica Neue"/>
              <a:buNone/>
              <a:defRPr sz="30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38" name="Google Shape;38;p7"/>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zione">
  <p:cSld name="Sezione">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381563" y="1953401"/>
            <a:ext cx="6806073" cy="1439898"/>
          </a:xfrm>
          <a:prstGeom prst="rect">
            <a:avLst/>
          </a:prstGeom>
          <a:noFill/>
          <a:ln>
            <a:noFill/>
          </a:ln>
        </p:spPr>
        <p:txBody>
          <a:bodyPr spcFirstLastPara="1" wrap="square" lIns="15725" tIns="15725" rIns="15725" bIns="15725" anchor="ctr" anchorCtr="0">
            <a:normAutofit/>
          </a:bodyPr>
          <a:lstStyle>
            <a:lvl1pPr lvl="0" algn="l">
              <a:lnSpc>
                <a:spcPct val="80000"/>
              </a:lnSpc>
              <a:spcBef>
                <a:spcPts val="0"/>
              </a:spcBef>
              <a:spcAft>
                <a:spcPts val="0"/>
              </a:spcAft>
              <a:buClr>
                <a:srgbClr val="000000"/>
              </a:buClr>
              <a:buSzPts val="4400"/>
              <a:buFont typeface="Helvetica Neue"/>
              <a:buNone/>
              <a:defRPr b="0">
                <a:latin typeface="Helvetica Neue"/>
                <a:ea typeface="Helvetica Neue"/>
                <a:cs typeface="Helvetica Neue"/>
                <a:sym typeface="Helvetica Neue"/>
              </a:defRPr>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1" name="Google Shape;41;p8"/>
          <p:cNvSpPr txBox="1">
            <a:spLocks noGrp="1"/>
          </p:cNvSpPr>
          <p:nvPr>
            <p:ph type="sldNum" idx="12"/>
          </p:nvPr>
        </p:nvSpPr>
        <p:spPr>
          <a:xfrm>
            <a:off x="3719164" y="4591434"/>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olo titolo">
  <p:cSld name="Solo titolo">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381564" y="883313"/>
            <a:ext cx="6806072" cy="444513"/>
          </a:xfrm>
          <a:prstGeom prst="rect">
            <a:avLst/>
          </a:prstGeom>
          <a:noFill/>
          <a:ln>
            <a:noFill/>
          </a:ln>
        </p:spPr>
        <p:txBody>
          <a:bodyPr spcFirstLastPara="1" wrap="square" lIns="15725" tIns="15725" rIns="15725" bIns="15725" anchor="t" anchorCtr="0">
            <a:normAutofit/>
          </a:bodyPr>
          <a:lstStyle>
            <a:lvl1pPr lvl="0" algn="l">
              <a:lnSpc>
                <a:spcPct val="80000"/>
              </a:lnSpc>
              <a:spcBef>
                <a:spcPts val="0"/>
              </a:spcBef>
              <a:spcAft>
                <a:spcPts val="0"/>
              </a:spcAft>
              <a:buClr>
                <a:srgbClr val="000000"/>
              </a:buClr>
              <a:buSzPts val="3000"/>
              <a:buFont typeface="Helvetica Neue"/>
              <a:buNone/>
              <a:defRPr sz="30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4" name="Google Shape;44;p9"/>
          <p:cNvSpPr txBox="1">
            <a:spLocks noGrp="1"/>
          </p:cNvSpPr>
          <p:nvPr>
            <p:ph type="body" idx="1"/>
          </p:nvPr>
        </p:nvSpPr>
        <p:spPr>
          <a:xfrm>
            <a:off x="381564" y="1283996"/>
            <a:ext cx="6806072" cy="289572"/>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710"/>
              <a:buFont typeface="Helvetica Neue"/>
              <a:buNone/>
              <a:defRPr sz="1710"/>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5" name="Google Shape;45;p9"/>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rogramma">
  <p:cSld name="Programma">
    <p:spTree>
      <p:nvGrpSpPr>
        <p:cNvPr id="1" name="Shape 46"/>
        <p:cNvGrpSpPr/>
        <p:nvPr/>
      </p:nvGrpSpPr>
      <p:grpSpPr>
        <a:xfrm>
          <a:off x="0" y="0"/>
          <a:ext cx="0" cy="0"/>
          <a:chOff x="0" y="0"/>
          <a:chExt cx="0" cy="0"/>
        </a:xfrm>
      </p:grpSpPr>
      <p:sp>
        <p:nvSpPr>
          <p:cNvPr id="47" name="Google Shape;47;p10"/>
          <p:cNvSpPr txBox="1">
            <a:spLocks noGrp="1"/>
          </p:cNvSpPr>
          <p:nvPr>
            <p:ph type="title"/>
          </p:nvPr>
        </p:nvSpPr>
        <p:spPr>
          <a:xfrm>
            <a:off x="381564" y="883313"/>
            <a:ext cx="6806072" cy="444560"/>
          </a:xfrm>
          <a:prstGeom prst="rect">
            <a:avLst/>
          </a:prstGeom>
          <a:noFill/>
          <a:ln>
            <a:noFill/>
          </a:ln>
        </p:spPr>
        <p:txBody>
          <a:bodyPr spcFirstLastPara="1" wrap="square" lIns="15725" tIns="15725" rIns="15725" bIns="15725" anchor="t" anchorCtr="0">
            <a:normAutofit/>
          </a:bodyPr>
          <a:lstStyle>
            <a:lvl1pPr lvl="0" algn="l">
              <a:lnSpc>
                <a:spcPct val="80000"/>
              </a:lnSpc>
              <a:spcBef>
                <a:spcPts val="0"/>
              </a:spcBef>
              <a:spcAft>
                <a:spcPts val="0"/>
              </a:spcAft>
              <a:buClr>
                <a:srgbClr val="000000"/>
              </a:buClr>
              <a:buSzPts val="3000"/>
              <a:buFont typeface="Helvetica Neue"/>
              <a:buNone/>
              <a:defRPr sz="3000"/>
            </a:lvl1pPr>
            <a:lvl2pPr lvl="1" algn="l">
              <a:lnSpc>
                <a:spcPct val="80000"/>
              </a:lnSpc>
              <a:spcBef>
                <a:spcPts val="0"/>
              </a:spcBef>
              <a:spcAft>
                <a:spcPts val="0"/>
              </a:spcAft>
              <a:buClr>
                <a:srgbClr val="000000"/>
              </a:buClr>
              <a:buSzPts val="1800"/>
              <a:buNone/>
              <a:defRPr/>
            </a:lvl2pPr>
            <a:lvl3pPr lvl="2" algn="l">
              <a:lnSpc>
                <a:spcPct val="80000"/>
              </a:lnSpc>
              <a:spcBef>
                <a:spcPts val="0"/>
              </a:spcBef>
              <a:spcAft>
                <a:spcPts val="0"/>
              </a:spcAft>
              <a:buClr>
                <a:srgbClr val="000000"/>
              </a:buClr>
              <a:buSzPts val="1800"/>
              <a:buNone/>
              <a:defRPr/>
            </a:lvl3pPr>
            <a:lvl4pPr lvl="3" algn="l">
              <a:lnSpc>
                <a:spcPct val="80000"/>
              </a:lnSpc>
              <a:spcBef>
                <a:spcPts val="0"/>
              </a:spcBef>
              <a:spcAft>
                <a:spcPts val="0"/>
              </a:spcAft>
              <a:buClr>
                <a:srgbClr val="000000"/>
              </a:buClr>
              <a:buSzPts val="1800"/>
              <a:buNone/>
              <a:defRPr/>
            </a:lvl4pPr>
            <a:lvl5pPr lvl="4" algn="l">
              <a:lnSpc>
                <a:spcPct val="80000"/>
              </a:lnSpc>
              <a:spcBef>
                <a:spcPts val="0"/>
              </a:spcBef>
              <a:spcAft>
                <a:spcPts val="0"/>
              </a:spcAft>
              <a:buClr>
                <a:srgbClr val="000000"/>
              </a:buClr>
              <a:buSzPts val="1800"/>
              <a:buNone/>
              <a:defRPr/>
            </a:lvl5pPr>
            <a:lvl6pPr lvl="5" algn="l">
              <a:lnSpc>
                <a:spcPct val="80000"/>
              </a:lnSpc>
              <a:spcBef>
                <a:spcPts val="0"/>
              </a:spcBef>
              <a:spcAft>
                <a:spcPts val="0"/>
              </a:spcAft>
              <a:buClr>
                <a:srgbClr val="000000"/>
              </a:buClr>
              <a:buSzPts val="1800"/>
              <a:buNone/>
              <a:defRPr/>
            </a:lvl6pPr>
            <a:lvl7pPr lvl="6" algn="l">
              <a:lnSpc>
                <a:spcPct val="80000"/>
              </a:lnSpc>
              <a:spcBef>
                <a:spcPts val="0"/>
              </a:spcBef>
              <a:spcAft>
                <a:spcPts val="0"/>
              </a:spcAft>
              <a:buClr>
                <a:srgbClr val="000000"/>
              </a:buClr>
              <a:buSzPts val="1800"/>
              <a:buNone/>
              <a:defRPr/>
            </a:lvl7pPr>
            <a:lvl8pPr lvl="7" algn="l">
              <a:lnSpc>
                <a:spcPct val="80000"/>
              </a:lnSpc>
              <a:spcBef>
                <a:spcPts val="0"/>
              </a:spcBef>
              <a:spcAft>
                <a:spcPts val="0"/>
              </a:spcAft>
              <a:buClr>
                <a:srgbClr val="000000"/>
              </a:buClr>
              <a:buSzPts val="1800"/>
              <a:buNone/>
              <a:defRPr/>
            </a:lvl8pPr>
            <a:lvl9pPr lvl="8" algn="l">
              <a:lnSpc>
                <a:spcPct val="80000"/>
              </a:lnSpc>
              <a:spcBef>
                <a:spcPts val="0"/>
              </a:spcBef>
              <a:spcAft>
                <a:spcPts val="0"/>
              </a:spcAft>
              <a:buClr>
                <a:srgbClr val="000000"/>
              </a:buClr>
              <a:buSzPts val="1800"/>
              <a:buNone/>
              <a:defRPr/>
            </a:lvl9pPr>
          </a:lstStyle>
          <a:p>
            <a:endParaRPr/>
          </a:p>
        </p:txBody>
      </p:sp>
      <p:sp>
        <p:nvSpPr>
          <p:cNvPr id="48" name="Google Shape;48;p10"/>
          <p:cNvSpPr txBox="1">
            <a:spLocks noGrp="1"/>
          </p:cNvSpPr>
          <p:nvPr>
            <p:ph type="body" idx="1"/>
          </p:nvPr>
        </p:nvSpPr>
        <p:spPr>
          <a:xfrm>
            <a:off x="381564" y="1283996"/>
            <a:ext cx="6806072" cy="289572"/>
          </a:xfrm>
          <a:prstGeom prst="rect">
            <a:avLst/>
          </a:prstGeom>
          <a:noFill/>
          <a:ln>
            <a:noFill/>
          </a:ln>
        </p:spPr>
        <p:txBody>
          <a:bodyPr spcFirstLastPara="1" wrap="square" lIns="14150" tIns="14150" rIns="14150" bIns="14150" anchor="t" anchorCtr="0">
            <a:normAutofit/>
          </a:bodyPr>
          <a:lstStyle>
            <a:lvl1pPr marL="457200" lvl="0" indent="-228600" algn="l">
              <a:lnSpc>
                <a:spcPct val="100000"/>
              </a:lnSpc>
              <a:spcBef>
                <a:spcPts val="0"/>
              </a:spcBef>
              <a:spcAft>
                <a:spcPts val="0"/>
              </a:spcAft>
              <a:buClr>
                <a:srgbClr val="000000"/>
              </a:buClr>
              <a:buSzPts val="1710"/>
              <a:buFont typeface="Helvetica Neue"/>
              <a:buNone/>
              <a:defRPr sz="1710"/>
            </a:lvl1pPr>
            <a:lvl2pPr marL="914400" lvl="1" indent="-228600" algn="l">
              <a:lnSpc>
                <a:spcPct val="100000"/>
              </a:lnSpc>
              <a:spcBef>
                <a:spcPts val="0"/>
              </a:spcBef>
              <a:spcAft>
                <a:spcPts val="0"/>
              </a:spcAft>
              <a:buClr>
                <a:srgbClr val="000000"/>
              </a:buClr>
              <a:buSzPts val="1800"/>
              <a:buNone/>
              <a:defRPr/>
            </a:lvl2pPr>
            <a:lvl3pPr marL="1371600" lvl="2" indent="-228600" algn="l">
              <a:lnSpc>
                <a:spcPct val="100000"/>
              </a:lnSpc>
              <a:spcBef>
                <a:spcPts val="0"/>
              </a:spcBef>
              <a:spcAft>
                <a:spcPts val="0"/>
              </a:spcAft>
              <a:buClr>
                <a:srgbClr val="000000"/>
              </a:buClr>
              <a:buSzPts val="1800"/>
              <a:buNone/>
              <a:defRPr/>
            </a:lvl3pPr>
            <a:lvl4pPr marL="1828800" lvl="3" indent="-228600" algn="l">
              <a:lnSpc>
                <a:spcPct val="100000"/>
              </a:lnSpc>
              <a:spcBef>
                <a:spcPts val="0"/>
              </a:spcBef>
              <a:spcAft>
                <a:spcPts val="0"/>
              </a:spcAft>
              <a:buClr>
                <a:srgbClr val="000000"/>
              </a:buClr>
              <a:buSzPts val="1800"/>
              <a:buNone/>
              <a:defRPr/>
            </a:lvl4pPr>
            <a:lvl5pPr marL="2286000" lvl="4" indent="-228600" algn="l">
              <a:lnSpc>
                <a:spcPct val="100000"/>
              </a:lnSpc>
              <a:spcBef>
                <a:spcPts val="0"/>
              </a:spcBef>
              <a:spcAft>
                <a:spcPts val="0"/>
              </a:spcAft>
              <a:buClr>
                <a:srgbClr val="000000"/>
              </a:buClr>
              <a:buSzPts val="1800"/>
              <a:buNone/>
              <a:defRPr/>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49" name="Google Shape;49;p10"/>
          <p:cNvSpPr txBox="1">
            <a:spLocks noGrp="1"/>
          </p:cNvSpPr>
          <p:nvPr>
            <p:ph type="body" idx="2"/>
          </p:nvPr>
        </p:nvSpPr>
        <p:spPr>
          <a:xfrm>
            <a:off x="381564" y="1864992"/>
            <a:ext cx="6806072" cy="2557509"/>
          </a:xfrm>
          <a:prstGeom prst="rect">
            <a:avLst/>
          </a:prstGeom>
          <a:noFill/>
          <a:ln>
            <a:noFill/>
          </a:ln>
        </p:spPr>
        <p:txBody>
          <a:bodyPr spcFirstLastPara="1" wrap="square" lIns="15725" tIns="15725" rIns="15725" bIns="15725" anchor="t" anchorCtr="0">
            <a:normAutofit/>
          </a:bodyPr>
          <a:lstStyle>
            <a:lvl1pPr marL="457200" lvl="0" indent="-228600" algn="l">
              <a:lnSpc>
                <a:spcPct val="100000"/>
              </a:lnSpc>
              <a:spcBef>
                <a:spcPts val="700"/>
              </a:spcBef>
              <a:spcAft>
                <a:spcPts val="0"/>
              </a:spcAft>
              <a:buClr>
                <a:srgbClr val="000000"/>
              </a:buClr>
              <a:buSzPts val="1800"/>
              <a:buFont typeface="Helvetica Neue"/>
              <a:buNone/>
              <a:defRPr b="0"/>
            </a:lvl1pPr>
            <a:lvl2pPr marL="914400" lvl="1" indent="-228600" algn="l">
              <a:lnSpc>
                <a:spcPct val="100000"/>
              </a:lnSpc>
              <a:spcBef>
                <a:spcPts val="700"/>
              </a:spcBef>
              <a:spcAft>
                <a:spcPts val="0"/>
              </a:spcAft>
              <a:buClr>
                <a:srgbClr val="000000"/>
              </a:buClr>
              <a:buSzPts val="1800"/>
              <a:buFont typeface="Helvetica Neue"/>
              <a:buNone/>
              <a:defRPr b="0"/>
            </a:lvl2pPr>
            <a:lvl3pPr marL="1371600" lvl="2" indent="-228600" algn="l">
              <a:lnSpc>
                <a:spcPct val="100000"/>
              </a:lnSpc>
              <a:spcBef>
                <a:spcPts val="700"/>
              </a:spcBef>
              <a:spcAft>
                <a:spcPts val="0"/>
              </a:spcAft>
              <a:buClr>
                <a:srgbClr val="000000"/>
              </a:buClr>
              <a:buSzPts val="1800"/>
              <a:buFont typeface="Helvetica Neue"/>
              <a:buNone/>
              <a:defRPr b="0"/>
            </a:lvl3pPr>
            <a:lvl4pPr marL="1828800" lvl="3" indent="-228600" algn="l">
              <a:lnSpc>
                <a:spcPct val="100000"/>
              </a:lnSpc>
              <a:spcBef>
                <a:spcPts val="700"/>
              </a:spcBef>
              <a:spcAft>
                <a:spcPts val="0"/>
              </a:spcAft>
              <a:buClr>
                <a:srgbClr val="000000"/>
              </a:buClr>
              <a:buSzPts val="1800"/>
              <a:buFont typeface="Helvetica Neue"/>
              <a:buNone/>
              <a:defRPr b="0"/>
            </a:lvl4pPr>
            <a:lvl5pPr marL="2286000" lvl="4" indent="-228600" algn="l">
              <a:lnSpc>
                <a:spcPct val="100000"/>
              </a:lnSpc>
              <a:spcBef>
                <a:spcPts val="700"/>
              </a:spcBef>
              <a:spcAft>
                <a:spcPts val="0"/>
              </a:spcAft>
              <a:buClr>
                <a:srgbClr val="000000"/>
              </a:buClr>
              <a:buSzPts val="1800"/>
              <a:buFont typeface="Helvetica Neue"/>
              <a:buNone/>
              <a:defRPr b="0"/>
            </a:lvl5pPr>
            <a:lvl6pPr marL="2743200" lvl="5" indent="-228600" algn="l">
              <a:lnSpc>
                <a:spcPct val="100000"/>
              </a:lnSpc>
              <a:spcBef>
                <a:spcPts val="0"/>
              </a:spcBef>
              <a:spcAft>
                <a:spcPts val="0"/>
              </a:spcAft>
              <a:buClr>
                <a:srgbClr val="000000"/>
              </a:buClr>
              <a:buSzPts val="1800"/>
              <a:buNone/>
              <a:defRPr/>
            </a:lvl6pPr>
            <a:lvl7pPr marL="3200400" lvl="6" indent="-228600" algn="l">
              <a:lnSpc>
                <a:spcPct val="100000"/>
              </a:lnSpc>
              <a:spcBef>
                <a:spcPts val="0"/>
              </a:spcBef>
              <a:spcAft>
                <a:spcPts val="0"/>
              </a:spcAft>
              <a:buClr>
                <a:srgbClr val="000000"/>
              </a:buClr>
              <a:buSzPts val="1800"/>
              <a:buNone/>
              <a:defRPr/>
            </a:lvl7pPr>
            <a:lvl8pPr marL="3657600" lvl="7" indent="-228600" algn="l">
              <a:lnSpc>
                <a:spcPct val="100000"/>
              </a:lnSpc>
              <a:spcBef>
                <a:spcPts val="0"/>
              </a:spcBef>
              <a:spcAft>
                <a:spcPts val="0"/>
              </a:spcAft>
              <a:buClr>
                <a:srgbClr val="000000"/>
              </a:buClr>
              <a:buSzPts val="1800"/>
              <a:buNone/>
              <a:defRPr/>
            </a:lvl8pPr>
            <a:lvl9pPr marL="4114800" lvl="8" indent="-228600" algn="l">
              <a:lnSpc>
                <a:spcPct val="100000"/>
              </a:lnSpc>
              <a:spcBef>
                <a:spcPts val="0"/>
              </a:spcBef>
              <a:spcAft>
                <a:spcPts val="0"/>
              </a:spcAft>
              <a:buClr>
                <a:srgbClr val="000000"/>
              </a:buClr>
              <a:buSzPts val="1800"/>
              <a:buNone/>
              <a:defRPr/>
            </a:lvl9pPr>
          </a:lstStyle>
          <a:p>
            <a:endParaRPr/>
          </a:p>
        </p:txBody>
      </p:sp>
      <p:sp>
        <p:nvSpPr>
          <p:cNvPr id="50" name="Google Shape;50;p10"/>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lvl="0" indent="0" algn="ctr">
              <a:lnSpc>
                <a:spcPct val="100000"/>
              </a:lnSpc>
              <a:spcBef>
                <a:spcPts val="0"/>
              </a:spcBef>
              <a:spcAft>
                <a:spcPts val="0"/>
              </a:spcAft>
              <a:buClr>
                <a:srgbClr val="000000"/>
              </a:buClr>
              <a:buSzPts val="500"/>
              <a:buFont typeface="Helvetica Neue"/>
              <a:buNone/>
              <a:defRPr sz="500">
                <a:solidFill>
                  <a:srgbClr val="000000"/>
                </a:solidFill>
              </a:defRPr>
            </a:lvl1pPr>
            <a:lvl2pPr marL="0" lvl="1" indent="0" algn="ctr">
              <a:lnSpc>
                <a:spcPct val="100000"/>
              </a:lnSpc>
              <a:spcBef>
                <a:spcPts val="0"/>
              </a:spcBef>
              <a:spcAft>
                <a:spcPts val="0"/>
              </a:spcAft>
              <a:buClr>
                <a:srgbClr val="000000"/>
              </a:buClr>
              <a:buSzPts val="500"/>
              <a:buFont typeface="Helvetica Neue"/>
              <a:buNone/>
              <a:defRPr sz="500">
                <a:solidFill>
                  <a:srgbClr val="000000"/>
                </a:solidFill>
              </a:defRPr>
            </a:lvl2pPr>
            <a:lvl3pPr marL="0" lvl="2" indent="0" algn="ctr">
              <a:lnSpc>
                <a:spcPct val="100000"/>
              </a:lnSpc>
              <a:spcBef>
                <a:spcPts val="0"/>
              </a:spcBef>
              <a:spcAft>
                <a:spcPts val="0"/>
              </a:spcAft>
              <a:buClr>
                <a:srgbClr val="000000"/>
              </a:buClr>
              <a:buSzPts val="500"/>
              <a:buFont typeface="Helvetica Neue"/>
              <a:buNone/>
              <a:defRPr sz="500">
                <a:solidFill>
                  <a:srgbClr val="000000"/>
                </a:solidFill>
              </a:defRPr>
            </a:lvl3pPr>
            <a:lvl4pPr marL="0" lvl="3" indent="0" algn="ctr">
              <a:lnSpc>
                <a:spcPct val="100000"/>
              </a:lnSpc>
              <a:spcBef>
                <a:spcPts val="0"/>
              </a:spcBef>
              <a:spcAft>
                <a:spcPts val="0"/>
              </a:spcAft>
              <a:buClr>
                <a:srgbClr val="000000"/>
              </a:buClr>
              <a:buSzPts val="500"/>
              <a:buFont typeface="Helvetica Neue"/>
              <a:buNone/>
              <a:defRPr sz="500">
                <a:solidFill>
                  <a:srgbClr val="000000"/>
                </a:solidFill>
              </a:defRPr>
            </a:lvl4pPr>
            <a:lvl5pPr marL="0" lvl="4" indent="0" algn="ctr">
              <a:lnSpc>
                <a:spcPct val="100000"/>
              </a:lnSpc>
              <a:spcBef>
                <a:spcPts val="0"/>
              </a:spcBef>
              <a:spcAft>
                <a:spcPts val="0"/>
              </a:spcAft>
              <a:buClr>
                <a:srgbClr val="000000"/>
              </a:buClr>
              <a:buSzPts val="500"/>
              <a:buFont typeface="Helvetica Neue"/>
              <a:buNone/>
              <a:defRPr sz="500">
                <a:solidFill>
                  <a:srgbClr val="000000"/>
                </a:solidFill>
              </a:defRPr>
            </a:lvl5pPr>
            <a:lvl6pPr marL="0" lvl="5" indent="0" algn="ctr">
              <a:lnSpc>
                <a:spcPct val="100000"/>
              </a:lnSpc>
              <a:spcBef>
                <a:spcPts val="0"/>
              </a:spcBef>
              <a:spcAft>
                <a:spcPts val="0"/>
              </a:spcAft>
              <a:buClr>
                <a:srgbClr val="000000"/>
              </a:buClr>
              <a:buSzPts val="500"/>
              <a:buFont typeface="Helvetica Neue"/>
              <a:buNone/>
              <a:defRPr sz="500">
                <a:solidFill>
                  <a:srgbClr val="000000"/>
                </a:solidFill>
              </a:defRPr>
            </a:lvl6pPr>
            <a:lvl7pPr marL="0" lvl="6" indent="0" algn="ctr">
              <a:lnSpc>
                <a:spcPct val="100000"/>
              </a:lnSpc>
              <a:spcBef>
                <a:spcPts val="0"/>
              </a:spcBef>
              <a:spcAft>
                <a:spcPts val="0"/>
              </a:spcAft>
              <a:buClr>
                <a:srgbClr val="000000"/>
              </a:buClr>
              <a:buSzPts val="500"/>
              <a:buFont typeface="Helvetica Neue"/>
              <a:buNone/>
              <a:defRPr sz="500">
                <a:solidFill>
                  <a:srgbClr val="000000"/>
                </a:solidFill>
              </a:defRPr>
            </a:lvl7pPr>
            <a:lvl8pPr marL="0" lvl="7" indent="0" algn="ctr">
              <a:lnSpc>
                <a:spcPct val="100000"/>
              </a:lnSpc>
              <a:spcBef>
                <a:spcPts val="0"/>
              </a:spcBef>
              <a:spcAft>
                <a:spcPts val="0"/>
              </a:spcAft>
              <a:buClr>
                <a:srgbClr val="000000"/>
              </a:buClr>
              <a:buSzPts val="500"/>
              <a:buFont typeface="Helvetica Neue"/>
              <a:buNone/>
              <a:defRPr sz="500">
                <a:solidFill>
                  <a:srgbClr val="000000"/>
                </a:solidFill>
              </a:defRPr>
            </a:lvl8pPr>
            <a:lvl9pPr marL="0" lvl="8" indent="0" algn="ctr">
              <a:lnSpc>
                <a:spcPct val="100000"/>
              </a:lnSpc>
              <a:spcBef>
                <a:spcPts val="0"/>
              </a:spcBef>
              <a:spcAft>
                <a:spcPts val="0"/>
              </a:spcAft>
              <a:buClr>
                <a:srgbClr val="000000"/>
              </a:buClr>
              <a:buSzPts val="500"/>
              <a:buFont typeface="Helvetica Neue"/>
              <a:buNone/>
              <a:defRPr sz="500">
                <a:solidFill>
                  <a:srgbClr val="000000"/>
                </a:solidFill>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81563" y="1346579"/>
            <a:ext cx="6806073" cy="1439899"/>
          </a:xfrm>
          <a:prstGeom prst="rect">
            <a:avLst/>
          </a:prstGeom>
          <a:noFill/>
          <a:ln>
            <a:noFill/>
          </a:ln>
        </p:spPr>
        <p:txBody>
          <a:bodyPr spcFirstLastPara="1" wrap="square" lIns="15725" tIns="15725" rIns="15725" bIns="15725" anchor="b" anchorCtr="0">
            <a:normAutofit/>
          </a:bodyPr>
          <a:lstStyle>
            <a:lvl1pPr marR="0" lvl="0"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1pPr>
            <a:lvl2pPr marR="0" lvl="1"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2pPr>
            <a:lvl3pPr marR="0" lvl="2"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3pPr>
            <a:lvl4pPr marR="0" lvl="3"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4pPr>
            <a:lvl5pPr marR="0" lvl="4"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5pPr>
            <a:lvl6pPr marR="0" lvl="5"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6pPr>
            <a:lvl7pPr marR="0" lvl="6"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7pPr>
            <a:lvl8pPr marR="0" lvl="7"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8pPr>
            <a:lvl9pPr marR="0" lvl="8" algn="l" rtl="0">
              <a:lnSpc>
                <a:spcPct val="80000"/>
              </a:lnSpc>
              <a:spcBef>
                <a:spcPts val="0"/>
              </a:spcBef>
              <a:spcAft>
                <a:spcPts val="0"/>
              </a:spcAft>
              <a:buClr>
                <a:srgbClr val="000000"/>
              </a:buClr>
              <a:buSzPts val="4400"/>
              <a:buFont typeface="Helvetica Neue"/>
              <a:buNone/>
              <a:defRPr sz="4400" b="1" i="0" u="none" strike="noStrike" cap="none">
                <a:solidFill>
                  <a:srgbClr val="000000"/>
                </a:solidFill>
                <a:latin typeface="Helvetica Neue"/>
                <a:ea typeface="Helvetica Neue"/>
                <a:cs typeface="Helvetica Neue"/>
                <a:sym typeface="Helvetica Neue"/>
              </a:defRPr>
            </a:lvl9pPr>
          </a:lstStyle>
          <a:p>
            <a:endParaRPr/>
          </a:p>
        </p:txBody>
      </p:sp>
      <p:sp>
        <p:nvSpPr>
          <p:cNvPr id="7" name="Google Shape;7;p1"/>
          <p:cNvSpPr txBox="1">
            <a:spLocks noGrp="1"/>
          </p:cNvSpPr>
          <p:nvPr>
            <p:ph type="body" idx="1"/>
          </p:nvPr>
        </p:nvSpPr>
        <p:spPr>
          <a:xfrm>
            <a:off x="379966" y="2786477"/>
            <a:ext cx="6806073" cy="590122"/>
          </a:xfrm>
          <a:prstGeom prst="rect">
            <a:avLst/>
          </a:prstGeom>
          <a:noFill/>
          <a:ln>
            <a:noFill/>
          </a:ln>
        </p:spPr>
        <p:txBody>
          <a:bodyPr spcFirstLastPara="1" wrap="square" lIns="15725" tIns="15725" rIns="15725" bIns="15725" anchor="t" anchorCtr="0">
            <a:normAutofit/>
          </a:bodyPr>
          <a:lstStyle>
            <a:lvl1pPr marL="457200" marR="0" lvl="0"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1pPr>
            <a:lvl2pPr marL="914400" marR="0" lvl="1"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2pPr>
            <a:lvl3pPr marL="1371600" marR="0" lvl="2"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3pPr>
            <a:lvl4pPr marL="1828800" marR="0" lvl="3"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4pPr>
            <a:lvl5pPr marL="2286000" marR="0" lvl="4"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5pPr>
            <a:lvl6pPr marL="2743200" marR="0" lvl="5"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6pPr>
            <a:lvl7pPr marL="3200400" marR="0" lvl="6"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7pPr>
            <a:lvl8pPr marL="3657600" marR="0" lvl="7"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8pPr>
            <a:lvl9pPr marL="4114800" marR="0" lvl="8" indent="-228600" algn="l" rtl="0">
              <a:lnSpc>
                <a:spcPct val="100000"/>
              </a:lnSpc>
              <a:spcBef>
                <a:spcPts val="0"/>
              </a:spcBef>
              <a:spcAft>
                <a:spcPts val="0"/>
              </a:spcAft>
              <a:buClr>
                <a:srgbClr val="000000"/>
              </a:buClr>
              <a:buSzPts val="1800"/>
              <a:buFont typeface="Helvetica Neue"/>
              <a:buNone/>
              <a:defRPr sz="1800" b="1" i="0" u="none" strike="noStrike" cap="none">
                <a:solidFill>
                  <a:srgbClr val="000000"/>
                </a:solidFill>
                <a:latin typeface="Helvetica Neue"/>
                <a:ea typeface="Helvetica Neue"/>
                <a:cs typeface="Helvetica Neue"/>
                <a:sym typeface="Helvetica Neue"/>
              </a:defRPr>
            </a:lvl9pPr>
          </a:lstStyle>
          <a:p>
            <a:endParaRPr/>
          </a:p>
        </p:txBody>
      </p:sp>
      <p:sp>
        <p:nvSpPr>
          <p:cNvPr id="8" name="Google Shape;8;p1"/>
          <p:cNvSpPr txBox="1">
            <a:spLocks noGrp="1"/>
          </p:cNvSpPr>
          <p:nvPr>
            <p:ph type="sldNum" idx="12"/>
          </p:nvPr>
        </p:nvSpPr>
        <p:spPr>
          <a:xfrm>
            <a:off x="3719164" y="4590122"/>
            <a:ext cx="127001" cy="127001"/>
          </a:xfrm>
          <a:prstGeom prst="rect">
            <a:avLst/>
          </a:prstGeom>
          <a:noFill/>
          <a:ln>
            <a:noFill/>
          </a:ln>
        </p:spPr>
        <p:txBody>
          <a:bodyPr spcFirstLastPara="1" wrap="square" lIns="15725" tIns="15725" rIns="15725" bIns="15725" anchor="b" anchorCtr="0">
            <a:spAutoFit/>
          </a:bodyPr>
          <a:lstStyle>
            <a:lvl1pPr marL="0" marR="0" lvl="0"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1pPr>
            <a:lvl2pPr marL="0" marR="0" lvl="1"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2pPr>
            <a:lvl3pPr marL="0" marR="0" lvl="2"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3pPr>
            <a:lvl4pPr marL="0" marR="0" lvl="3"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4pPr>
            <a:lvl5pPr marL="0" marR="0" lvl="4"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5pPr>
            <a:lvl6pPr marL="0" marR="0" lvl="5"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6pPr>
            <a:lvl7pPr marL="0" marR="0" lvl="6"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7pPr>
            <a:lvl8pPr marL="0" marR="0" lvl="7"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8pPr>
            <a:lvl9pPr marL="0" marR="0" lvl="8" indent="0" algn="ctr" rtl="0">
              <a:lnSpc>
                <a:spcPct val="100000"/>
              </a:lnSpc>
              <a:spcBef>
                <a:spcPts val="0"/>
              </a:spcBef>
              <a:spcAft>
                <a:spcPts val="0"/>
              </a:spcAft>
              <a:buClr>
                <a:srgbClr val="000000"/>
              </a:buClr>
              <a:buSzPts val="500"/>
              <a:buFont typeface="Helvetica Neue"/>
              <a:buNone/>
              <a:defRPr sz="500" b="0" i="0" u="none" strike="noStrike" cap="none">
                <a:solidFill>
                  <a:srgbClr val="000000"/>
                </a:solidFill>
                <a:latin typeface="Helvetica Neue"/>
                <a:ea typeface="Helvetica Neue"/>
                <a:cs typeface="Helvetica Neue"/>
                <a:sym typeface="Helvetica Neue"/>
              </a:defRPr>
            </a:lvl9pPr>
          </a:lstStyle>
          <a:p>
            <a:pPr marL="0" lvl="0" indent="0" algn="ctr" rtl="0">
              <a:spcBef>
                <a:spcPts val="0"/>
              </a:spcBef>
              <a:spcAft>
                <a:spcPts val="0"/>
              </a:spcAft>
              <a:buNone/>
            </a:pPr>
            <a:fld id="{00000000-1234-1234-1234-123412341234}" type="slidenum">
              <a:rPr lang="en-US"/>
              <a:t>‹#›</a:t>
            </a:fld>
            <a:endParaRPr sz="1400">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7"/>
          <p:cNvSpPr txBox="1"/>
          <p:nvPr/>
        </p:nvSpPr>
        <p:spPr>
          <a:xfrm>
            <a:off x="301296" y="1525345"/>
            <a:ext cx="3220800" cy="1103100"/>
          </a:xfrm>
          <a:prstGeom prst="rect">
            <a:avLst/>
          </a:prstGeom>
          <a:noFill/>
          <a:ln>
            <a:noFill/>
          </a:ln>
        </p:spPr>
        <p:txBody>
          <a:bodyPr spcFirstLastPara="1" wrap="square" lIns="15725" tIns="15725" rIns="15725" bIns="15725" anchor="t" anchorCtr="0">
            <a:spAutoFit/>
          </a:bodyPr>
          <a:lstStyle/>
          <a:p>
            <a:pPr marL="0" marR="0" lvl="0" indent="0" algn="l" rtl="0">
              <a:lnSpc>
                <a:spcPct val="12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BREED</a:t>
            </a:r>
            <a:br>
              <a:rPr lang="en-US" sz="1200" b="1" i="0" u="none" strike="noStrike" cap="none">
                <a:solidFill>
                  <a:srgbClr val="000000"/>
                </a:solidFill>
                <a:latin typeface="Arial"/>
                <a:ea typeface="Arial"/>
                <a:cs typeface="Arial"/>
                <a:sym typeface="Arial"/>
              </a:rPr>
            </a:br>
            <a:r>
              <a:rPr lang="en-US" sz="1200" b="0" i="1" u="none" strike="noStrike" cap="none">
                <a:solidFill>
                  <a:srgbClr val="000000"/>
                </a:solidFill>
                <a:latin typeface="Arial"/>
                <a:ea typeface="Arial"/>
                <a:cs typeface="Arial"/>
                <a:sym typeface="Arial"/>
              </a:rPr>
              <a:t>Building community Resilience and sustainable</a:t>
            </a:r>
            <a:br>
              <a:rPr lang="en-US" sz="1200" b="0" i="1" u="none" strike="noStrike" cap="none">
                <a:solidFill>
                  <a:srgbClr val="000000"/>
                </a:solidFill>
                <a:latin typeface="Arial"/>
                <a:ea typeface="Arial"/>
                <a:cs typeface="Arial"/>
                <a:sym typeface="Arial"/>
              </a:rPr>
            </a:br>
            <a:r>
              <a:rPr lang="en-US" sz="1200" b="0" i="1" u="none" strike="noStrike" cap="none">
                <a:solidFill>
                  <a:srgbClr val="000000"/>
                </a:solidFill>
                <a:latin typeface="Arial"/>
                <a:ea typeface="Arial"/>
                <a:cs typeface="Arial"/>
                <a:sym typeface="Arial"/>
              </a:rPr>
              <a:t>Development through social economy</a:t>
            </a:r>
            <a:br>
              <a:rPr lang="en-US" sz="1200" b="0" i="0" u="none" strike="noStrike" cap="none">
                <a:solidFill>
                  <a:srgbClr val="000000"/>
                </a:solidFill>
                <a:latin typeface="Arial"/>
                <a:ea typeface="Arial"/>
                <a:cs typeface="Arial"/>
                <a:sym typeface="Arial"/>
              </a:rPr>
            </a:br>
            <a:r>
              <a:rPr lang="en-US" sz="1200" b="1" i="0" u="none" strike="noStrike" cap="none">
                <a:solidFill>
                  <a:srgbClr val="000000"/>
                </a:solidFill>
                <a:latin typeface="Arial"/>
                <a:ea typeface="Arial"/>
                <a:cs typeface="Arial"/>
                <a:sym typeface="Arial"/>
              </a:rPr>
              <a:t>Grant Agreement</a:t>
            </a:r>
            <a:br>
              <a:rPr lang="en-US" sz="1200" b="1" i="0" u="none" strike="noStrike" cap="none">
                <a:solidFill>
                  <a:srgbClr val="000000"/>
                </a:solidFill>
                <a:latin typeface="Arial"/>
                <a:ea typeface="Arial"/>
                <a:cs typeface="Arial"/>
                <a:sym typeface="Arial"/>
              </a:rPr>
            </a:br>
            <a:r>
              <a:rPr lang="en-US" sz="1200" b="1" i="0" u="none" strike="noStrike" cap="none">
                <a:solidFill>
                  <a:srgbClr val="000000"/>
                </a:solidFill>
                <a:latin typeface="Arial"/>
                <a:ea typeface="Arial"/>
                <a:cs typeface="Arial"/>
                <a:sym typeface="Arial"/>
              </a:rPr>
              <a:t>Project 101074094 — BREED</a:t>
            </a:r>
            <a:endParaRPr/>
          </a:p>
        </p:txBody>
      </p:sp>
      <p:pic>
        <p:nvPicPr>
          <p:cNvPr id="77" name="Google Shape;77;p17" descr="Immagine"/>
          <p:cNvPicPr preferRelativeResize="0"/>
          <p:nvPr/>
        </p:nvPicPr>
        <p:blipFill rotWithShape="1">
          <a:blip r:embed="rId3">
            <a:alphaModFix/>
          </a:blip>
          <a:srcRect/>
          <a:stretch/>
        </p:blipFill>
        <p:spPr>
          <a:xfrm>
            <a:off x="301304" y="375353"/>
            <a:ext cx="811196" cy="854997"/>
          </a:xfrm>
          <a:prstGeom prst="rect">
            <a:avLst/>
          </a:prstGeom>
          <a:noFill/>
          <a:ln>
            <a:noFill/>
          </a:ln>
        </p:spPr>
      </p:pic>
      <p:pic>
        <p:nvPicPr>
          <p:cNvPr id="78" name="Google Shape;78;p17" descr="EN Co-funded by the EU_PANTONE.pdf"/>
          <p:cNvPicPr preferRelativeResize="0"/>
          <p:nvPr/>
        </p:nvPicPr>
        <p:blipFill rotWithShape="1">
          <a:blip r:embed="rId4">
            <a:alphaModFix/>
          </a:blip>
          <a:srcRect/>
          <a:stretch/>
        </p:blipFill>
        <p:spPr>
          <a:xfrm>
            <a:off x="1303390" y="501497"/>
            <a:ext cx="2872721" cy="602709"/>
          </a:xfrm>
          <a:prstGeom prst="rect">
            <a:avLst/>
          </a:prstGeom>
          <a:noFill/>
          <a:ln>
            <a:noFill/>
          </a:ln>
        </p:spPr>
      </p:pic>
      <p:sp>
        <p:nvSpPr>
          <p:cNvPr id="79" name="Google Shape;79;p17"/>
          <p:cNvSpPr txBox="1"/>
          <p:nvPr/>
        </p:nvSpPr>
        <p:spPr>
          <a:xfrm>
            <a:off x="4199543" y="422625"/>
            <a:ext cx="3115779" cy="760454"/>
          </a:xfrm>
          <a:prstGeom prst="rect">
            <a:avLst/>
          </a:prstGeom>
          <a:noFill/>
          <a:ln>
            <a:noFill/>
          </a:ln>
        </p:spPr>
        <p:txBody>
          <a:bodyPr spcFirstLastPara="1" wrap="square" lIns="71750" tIns="71750" rIns="71750" bIns="71750" anchor="ctr" anchorCtr="0">
            <a:spAutoFit/>
          </a:bodyPr>
          <a:lstStyle/>
          <a:p>
            <a:pPr marL="0" marR="0" lvl="0" indent="0" algn="just" rtl="0">
              <a:lnSpc>
                <a:spcPct val="100000"/>
              </a:lnSpc>
              <a:spcBef>
                <a:spcPts val="0"/>
              </a:spcBef>
              <a:spcAft>
                <a:spcPts val="0"/>
              </a:spcAft>
              <a:buClr>
                <a:srgbClr val="000000"/>
              </a:buClr>
              <a:buSzPts val="800"/>
              <a:buFont typeface="Arial"/>
              <a:buNone/>
            </a:pPr>
            <a:r>
              <a:rPr lang="en-US" sz="800" b="0" i="0" u="none" strike="noStrike" cap="none" dirty="0">
                <a:solidFill>
                  <a:srgbClr val="000000"/>
                </a:solidFill>
                <a:latin typeface="Arial"/>
                <a:ea typeface="Arial"/>
                <a:cs typeface="Arial"/>
                <a:sym typeface="Arial"/>
              </a:rPr>
              <a:t>Funded by the European Union. Views and opinions expressed are however those of the author(s) only and do not necessarily reflect those of the European Union or European Commission. Neither the European Union nor European Commission can be held responsible for them.</a:t>
            </a:r>
            <a:endParaRPr dirty="0"/>
          </a:p>
        </p:txBody>
      </p:sp>
      <p:sp>
        <p:nvSpPr>
          <p:cNvPr id="80" name="Google Shape;80;p17"/>
          <p:cNvSpPr txBox="1"/>
          <p:nvPr/>
        </p:nvSpPr>
        <p:spPr>
          <a:xfrm>
            <a:off x="301300" y="2773775"/>
            <a:ext cx="3442200" cy="1386300"/>
          </a:xfrm>
          <a:prstGeom prst="rect">
            <a:avLst/>
          </a:prstGeom>
          <a:noFill/>
          <a:ln>
            <a:noFill/>
          </a:ln>
        </p:spPr>
        <p:txBody>
          <a:bodyPr spcFirstLastPara="1" wrap="square" lIns="15725" tIns="15725" rIns="15725" bIns="15725" anchor="ctr" anchorCtr="0">
            <a:spAutoFit/>
          </a:bodyPr>
          <a:lstStyle/>
          <a:p>
            <a:pPr marL="0" marR="0" lvl="0" indent="0" algn="l" rtl="0">
              <a:lnSpc>
                <a:spcPct val="100000"/>
              </a:lnSpc>
              <a:spcBef>
                <a:spcPts val="0"/>
              </a:spcBef>
              <a:spcAft>
                <a:spcPts val="0"/>
              </a:spcAft>
              <a:buClr>
                <a:srgbClr val="000000"/>
              </a:buClr>
              <a:buSzPts val="1200"/>
              <a:buFont typeface="Arial"/>
              <a:buNone/>
            </a:pPr>
            <a:r>
              <a:rPr lang="en-US" sz="1100" b="0" i="0" u="none" strike="noStrike" cap="none">
                <a:solidFill>
                  <a:srgbClr val="000000"/>
                </a:solidFill>
                <a:latin typeface="Arial"/>
                <a:ea typeface="Arial"/>
                <a:cs typeface="Arial"/>
                <a:sym typeface="Arial"/>
              </a:rPr>
              <a:t>The project aims to </a:t>
            </a:r>
            <a:r>
              <a:rPr lang="en-US" sz="1100" b="1" i="0" u="none" strike="noStrike" cap="none">
                <a:solidFill>
                  <a:srgbClr val="000000"/>
                </a:solidFill>
                <a:latin typeface="Arial"/>
                <a:ea typeface="Arial"/>
                <a:cs typeface="Arial"/>
                <a:sym typeface="Arial"/>
              </a:rPr>
              <a:t>increase the capacity and resilience of local communities </a:t>
            </a:r>
            <a:r>
              <a:rPr lang="en-US" sz="1100" b="0" i="0" u="none" strike="noStrike" cap="none">
                <a:solidFill>
                  <a:srgbClr val="000000"/>
                </a:solidFill>
                <a:latin typeface="Arial"/>
                <a:ea typeface="Arial"/>
                <a:cs typeface="Arial"/>
                <a:sym typeface="Arial"/>
              </a:rPr>
              <a:t>to foster </a:t>
            </a:r>
            <a:r>
              <a:rPr lang="en-US" sz="1100" b="1" i="0" u="none" strike="noStrike" cap="none">
                <a:solidFill>
                  <a:srgbClr val="000000"/>
                </a:solidFill>
                <a:latin typeface="Arial"/>
                <a:ea typeface="Arial"/>
                <a:cs typeface="Arial"/>
                <a:sym typeface="Arial"/>
              </a:rPr>
              <a:t>social change and sustainable development </a:t>
            </a:r>
            <a:r>
              <a:rPr lang="en-US" sz="1100" b="0" i="0" u="none" strike="noStrike" cap="none">
                <a:solidFill>
                  <a:srgbClr val="000000"/>
                </a:solidFill>
                <a:latin typeface="Arial"/>
                <a:ea typeface="Arial"/>
                <a:cs typeface="Arial"/>
                <a:sym typeface="Arial"/>
              </a:rPr>
              <a:t>through social economy as well as strengthen the capacity and resilience of local public administration, social organizations and civil society to boost innovative community development models based on social economy.</a:t>
            </a:r>
            <a:endParaRPr sz="1300"/>
          </a:p>
        </p:txBody>
      </p:sp>
      <p:pic>
        <p:nvPicPr>
          <p:cNvPr id="81" name="Google Shape;81;p17"/>
          <p:cNvPicPr preferRelativeResize="0"/>
          <p:nvPr/>
        </p:nvPicPr>
        <p:blipFill>
          <a:blip r:embed="rId5">
            <a:alphaModFix/>
          </a:blip>
          <a:stretch>
            <a:fillRect/>
          </a:stretch>
        </p:blipFill>
        <p:spPr>
          <a:xfrm>
            <a:off x="4248425" y="1613276"/>
            <a:ext cx="2872700" cy="285087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pic>
        <p:nvPicPr>
          <p:cNvPr id="86" name="Google Shape;86;p18" descr="Immagine"/>
          <p:cNvPicPr preferRelativeResize="0"/>
          <p:nvPr/>
        </p:nvPicPr>
        <p:blipFill rotWithShape="1">
          <a:blip r:embed="rId3">
            <a:alphaModFix/>
          </a:blip>
          <a:srcRect/>
          <a:stretch/>
        </p:blipFill>
        <p:spPr>
          <a:xfrm>
            <a:off x="4038590" y="1602932"/>
            <a:ext cx="3276734" cy="3264687"/>
          </a:xfrm>
          <a:prstGeom prst="rect">
            <a:avLst/>
          </a:prstGeom>
          <a:noFill/>
          <a:ln>
            <a:noFill/>
          </a:ln>
        </p:spPr>
      </p:pic>
      <p:sp>
        <p:nvSpPr>
          <p:cNvPr id="87" name="Google Shape;87;p18"/>
          <p:cNvSpPr txBox="1"/>
          <p:nvPr/>
        </p:nvSpPr>
        <p:spPr>
          <a:xfrm>
            <a:off x="251521" y="1547882"/>
            <a:ext cx="1136870" cy="416651"/>
          </a:xfrm>
          <a:prstGeom prst="rect">
            <a:avLst/>
          </a:prstGeom>
          <a:noFill/>
          <a:ln>
            <a:noFill/>
          </a:ln>
        </p:spPr>
        <p:txBody>
          <a:bodyPr spcFirstLastPara="1" wrap="square" lIns="15725" tIns="15725" rIns="15725" bIns="15725" anchor="t" anchorCtr="0">
            <a:spAutoFit/>
          </a:bodyPr>
          <a:lstStyle/>
          <a:p>
            <a:pPr marL="0" marR="0" lvl="0" indent="0" algn="l" rtl="0">
              <a:lnSpc>
                <a:spcPct val="12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FOLLOW US!</a:t>
            </a:r>
            <a:br>
              <a:rPr lang="en-US" sz="1200" b="1" i="0" u="none" strike="noStrike" cap="none">
                <a:solidFill>
                  <a:srgbClr val="000000"/>
                </a:solidFill>
                <a:latin typeface="Arial"/>
                <a:ea typeface="Arial"/>
                <a:cs typeface="Arial"/>
                <a:sym typeface="Arial"/>
              </a:rPr>
            </a:br>
            <a:r>
              <a:rPr lang="en-US" sz="1200" b="0" i="0" u="none" strike="noStrike" cap="none">
                <a:solidFill>
                  <a:srgbClr val="000000"/>
                </a:solidFill>
                <a:latin typeface="Arial"/>
                <a:ea typeface="Arial"/>
                <a:cs typeface="Arial"/>
                <a:sym typeface="Arial"/>
              </a:rPr>
              <a:t>www.siteweb.eu</a:t>
            </a:r>
            <a:endParaRPr/>
          </a:p>
        </p:txBody>
      </p:sp>
      <p:pic>
        <p:nvPicPr>
          <p:cNvPr id="88" name="Google Shape;88;p18" descr="Immagine"/>
          <p:cNvPicPr preferRelativeResize="0"/>
          <p:nvPr/>
        </p:nvPicPr>
        <p:blipFill rotWithShape="1">
          <a:blip r:embed="rId4">
            <a:alphaModFix/>
          </a:blip>
          <a:srcRect/>
          <a:stretch/>
        </p:blipFill>
        <p:spPr>
          <a:xfrm>
            <a:off x="301304" y="375353"/>
            <a:ext cx="811196" cy="854997"/>
          </a:xfrm>
          <a:prstGeom prst="rect">
            <a:avLst/>
          </a:prstGeom>
          <a:noFill/>
          <a:ln>
            <a:noFill/>
          </a:ln>
        </p:spPr>
      </p:pic>
      <p:pic>
        <p:nvPicPr>
          <p:cNvPr id="89" name="Google Shape;89;p18" descr="EN Co-funded by the EU_PANTONE.pdf"/>
          <p:cNvPicPr preferRelativeResize="0"/>
          <p:nvPr/>
        </p:nvPicPr>
        <p:blipFill rotWithShape="1">
          <a:blip r:embed="rId5">
            <a:alphaModFix/>
          </a:blip>
          <a:srcRect/>
          <a:stretch/>
        </p:blipFill>
        <p:spPr>
          <a:xfrm>
            <a:off x="1303390" y="501497"/>
            <a:ext cx="2872721" cy="602709"/>
          </a:xfrm>
          <a:prstGeom prst="rect">
            <a:avLst/>
          </a:prstGeom>
          <a:noFill/>
          <a:ln>
            <a:noFill/>
          </a:ln>
        </p:spPr>
      </p:pic>
      <p:grpSp>
        <p:nvGrpSpPr>
          <p:cNvPr id="91" name="Google Shape;91;p18"/>
          <p:cNvGrpSpPr/>
          <p:nvPr/>
        </p:nvGrpSpPr>
        <p:grpSpPr>
          <a:xfrm>
            <a:off x="301304" y="2074215"/>
            <a:ext cx="658043" cy="304191"/>
            <a:chOff x="0" y="0"/>
            <a:chExt cx="658042" cy="304190"/>
          </a:xfrm>
        </p:grpSpPr>
        <p:pic>
          <p:nvPicPr>
            <p:cNvPr id="92" name="Google Shape;92;p18" descr="Immagine"/>
            <p:cNvPicPr preferRelativeResize="0"/>
            <p:nvPr/>
          </p:nvPicPr>
          <p:blipFill rotWithShape="1">
            <a:blip r:embed="rId6">
              <a:alphaModFix/>
            </a:blip>
            <a:srcRect/>
            <a:stretch/>
          </p:blipFill>
          <p:spPr>
            <a:xfrm>
              <a:off x="0" y="0"/>
              <a:ext cx="304190" cy="304190"/>
            </a:xfrm>
            <a:prstGeom prst="rect">
              <a:avLst/>
            </a:prstGeom>
            <a:noFill/>
            <a:ln>
              <a:noFill/>
            </a:ln>
          </p:spPr>
        </p:pic>
        <p:pic>
          <p:nvPicPr>
            <p:cNvPr id="93" name="Google Shape;93;p18" descr="Immagine"/>
            <p:cNvPicPr preferRelativeResize="0"/>
            <p:nvPr/>
          </p:nvPicPr>
          <p:blipFill rotWithShape="1">
            <a:blip r:embed="rId7">
              <a:alphaModFix/>
            </a:blip>
            <a:srcRect/>
            <a:stretch/>
          </p:blipFill>
          <p:spPr>
            <a:xfrm>
              <a:off x="353851" y="0"/>
              <a:ext cx="304191" cy="304190"/>
            </a:xfrm>
            <a:prstGeom prst="rect">
              <a:avLst/>
            </a:prstGeom>
            <a:noFill/>
            <a:ln>
              <a:noFill/>
            </a:ln>
          </p:spPr>
        </p:pic>
      </p:grpSp>
      <p:sp>
        <p:nvSpPr>
          <p:cNvPr id="94" name="Google Shape;94;p18"/>
          <p:cNvSpPr/>
          <p:nvPr/>
        </p:nvSpPr>
        <p:spPr>
          <a:xfrm>
            <a:off x="247272" y="2603045"/>
            <a:ext cx="1600638" cy="1119971"/>
          </a:xfrm>
          <a:prstGeom prst="rect">
            <a:avLst/>
          </a:prstGeom>
          <a:solidFill>
            <a:srgbClr val="D5D5D5"/>
          </a:solidFill>
          <a:ln>
            <a:noFill/>
          </a:ln>
        </p:spPr>
        <p:txBody>
          <a:bodyPr spcFirstLastPara="1" wrap="square" lIns="50800" tIns="50800" rIns="50800" bIns="50800" anchor="ctr"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rgbClr val="000000"/>
                </a:solidFill>
                <a:latin typeface="Arial"/>
                <a:ea typeface="Arial"/>
                <a:cs typeface="Arial"/>
                <a:sym typeface="Arial"/>
              </a:rPr>
              <a:t>LOGO</a:t>
            </a:r>
            <a:endParaRPr/>
          </a:p>
        </p:txBody>
      </p:sp>
      <p:sp>
        <p:nvSpPr>
          <p:cNvPr id="3" name="Google Shape;79;p17">
            <a:extLst>
              <a:ext uri="{FF2B5EF4-FFF2-40B4-BE49-F238E27FC236}">
                <a16:creationId xmlns:a16="http://schemas.microsoft.com/office/drawing/2014/main" id="{C29DA366-8763-C325-4BBE-8E53A269AD14}"/>
              </a:ext>
            </a:extLst>
          </p:cNvPr>
          <p:cNvSpPr txBox="1"/>
          <p:nvPr/>
        </p:nvSpPr>
        <p:spPr>
          <a:xfrm>
            <a:off x="4199543" y="422625"/>
            <a:ext cx="3115779" cy="760454"/>
          </a:xfrm>
          <a:prstGeom prst="rect">
            <a:avLst/>
          </a:prstGeom>
          <a:noFill/>
          <a:ln>
            <a:noFill/>
          </a:ln>
        </p:spPr>
        <p:txBody>
          <a:bodyPr spcFirstLastPara="1" wrap="square" lIns="71750" tIns="71750" rIns="71750" bIns="71750" anchor="ctr" anchorCtr="0">
            <a:spAutoFit/>
          </a:bodyPr>
          <a:lstStyle/>
          <a:p>
            <a:pPr marL="0" marR="0" lvl="0" indent="0" algn="just" rtl="0">
              <a:lnSpc>
                <a:spcPct val="100000"/>
              </a:lnSpc>
              <a:spcBef>
                <a:spcPts val="0"/>
              </a:spcBef>
              <a:spcAft>
                <a:spcPts val="0"/>
              </a:spcAft>
              <a:buClr>
                <a:srgbClr val="000000"/>
              </a:buClr>
              <a:buSzPts val="800"/>
              <a:buFont typeface="Arial"/>
              <a:buNone/>
            </a:pPr>
            <a:r>
              <a:rPr lang="en-US" sz="800" b="0" i="0" u="none" strike="noStrike" cap="none" dirty="0">
                <a:solidFill>
                  <a:srgbClr val="000000"/>
                </a:solidFill>
                <a:latin typeface="Arial"/>
                <a:ea typeface="Arial"/>
                <a:cs typeface="Arial"/>
                <a:sym typeface="Arial"/>
              </a:rPr>
              <a:t>Funded by the European Union. Views and opinions expressed are however those of the author(s) only and do not necessarily reflect those of the European Union or European Commission. Neither the European Union nor European Commission can be held responsible for them.</a:t>
            </a:r>
            <a:endParaRPr dirty="0"/>
          </a:p>
        </p:txBody>
      </p:sp>
    </p:spTree>
  </p:cSld>
  <p:clrMapOvr>
    <a:masterClrMapping/>
  </p:clrMapOvr>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177</Words>
  <Application>Microsoft Office PowerPoint</Application>
  <PresentationFormat>Custom</PresentationFormat>
  <Paragraphs>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Helvetica Neue</vt:lpstr>
      <vt:lpstr>Arial</vt:lpstr>
      <vt:lpstr>21_BasicWhite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Zisis Kyroudis (Atlantis Engineering)</cp:lastModifiedBy>
  <cp:revision>1</cp:revision>
  <dcterms:modified xsi:type="dcterms:W3CDTF">2022-10-31T15:35:39Z</dcterms:modified>
</cp:coreProperties>
</file>